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4"/>
  </p:notesMasterIdLst>
  <p:sldIdLst>
    <p:sldId id="256" r:id="rId2"/>
    <p:sldId id="268" r:id="rId3"/>
    <p:sldId id="265" r:id="rId4"/>
    <p:sldId id="271" r:id="rId5"/>
    <p:sldId id="303" r:id="rId6"/>
    <p:sldId id="277" r:id="rId7"/>
    <p:sldId id="293" r:id="rId8"/>
    <p:sldId id="291" r:id="rId9"/>
    <p:sldId id="276" r:id="rId10"/>
    <p:sldId id="287" r:id="rId11"/>
    <p:sldId id="288" r:id="rId12"/>
    <p:sldId id="309" r:id="rId13"/>
    <p:sldId id="289" r:id="rId14"/>
    <p:sldId id="307" r:id="rId15"/>
    <p:sldId id="308" r:id="rId16"/>
    <p:sldId id="284" r:id="rId17"/>
    <p:sldId id="279" r:id="rId18"/>
    <p:sldId id="312" r:id="rId19"/>
    <p:sldId id="311" r:id="rId20"/>
    <p:sldId id="292" r:id="rId21"/>
    <p:sldId id="310" r:id="rId22"/>
    <p:sldId id="26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03" autoAdjust="0"/>
    <p:restoredTop sz="68865" autoAdjust="0"/>
  </p:normalViewPr>
  <p:slideViewPr>
    <p:cSldViewPr snapToGrid="0">
      <p:cViewPr varScale="1">
        <p:scale>
          <a:sx n="56" d="100"/>
          <a:sy n="56" d="100"/>
        </p:scale>
        <p:origin x="726" y="2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62656-F2F3-4072-B88F-5FAE2B5E0343}" type="datetimeFigureOut">
              <a:rPr lang="en-NL" smtClean="0"/>
              <a:t>24/06/2025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54451-F0BB-4279-B400-015AA74DC259}" type="slidenum">
              <a:rPr lang="en-NL" smtClean="0"/>
              <a:t>‹#›</a:t>
            </a:fld>
            <a:endParaRPr lang="en-NL"/>
          </a:p>
        </p:txBody>
      </p:sp>
    </p:spTree>
    <p:extLst>
      <p:ext uri="{BB962C8B-B14F-4D97-AF65-F5344CB8AC3E}">
        <p14:creationId xmlns:p14="http://schemas.microsoft.com/office/powerpoint/2010/main" val="1361952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16954451-F0BB-4279-B400-015AA74DC259}" type="slidenum">
              <a:rPr lang="en-NL" smtClean="0"/>
              <a:t>1</a:t>
            </a:fld>
            <a:endParaRPr lang="en-NL"/>
          </a:p>
        </p:txBody>
      </p:sp>
    </p:spTree>
    <p:extLst>
      <p:ext uri="{BB962C8B-B14F-4D97-AF65-F5344CB8AC3E}">
        <p14:creationId xmlns:p14="http://schemas.microsoft.com/office/powerpoint/2010/main" val="2566168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08FC7-830C-19D8-85EC-6FADC310D57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13CEE9F-30ED-E2F8-8E44-2210EEAE96B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047A573-1B7C-5979-A444-F6A2829770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aantal jaar later kwamen de neurodiversiteitsbeweging en de Mad Pride en antipsychiatriebeweging, weer andere mensenrechtenbewegingen, steeds meer bij elkaar. De bewegingen hadden veel overlappende oorsprong en veel gemeen met elkaar. Hierdoor werd het concept neurodiversiteit verder uitgediept. De Mad Pride en antipsychiatriebeweging zijn mensenrechtenbewegingen die zijn ontstaan vanuit </a:t>
            </a:r>
            <a:r>
              <a:rPr lang="nl-NL" dirty="0" err="1"/>
              <a:t>overlevers</a:t>
            </a:r>
            <a:r>
              <a:rPr lang="nl-NL" dirty="0"/>
              <a:t> van de Westerse psychiatrie.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Dat klinkt nogal heftig, maar de psychiatrie heeft een hele donkere geschiedenis en is heel veel gebruikt als een middel om groepen mensen te onderdrukken. En dan met name vrouwen, zwarte mensen en mensen van kleur, en </a:t>
            </a:r>
            <a:r>
              <a:rPr lang="nl-NL" dirty="0" err="1"/>
              <a:t>lhbti</a:t>
            </a:r>
            <a:r>
              <a:rPr lang="nl-NL" dirty="0"/>
              <a:t>+-</a:t>
            </a:r>
            <a:r>
              <a:rPr lang="nl-NL" dirty="0" err="1"/>
              <a:t>ers</a:t>
            </a:r>
            <a:r>
              <a:rPr lang="nl-NL" dirty="0"/>
              <a:t>. Denk bijvoorbeeld aan de diagnose ‘</a:t>
            </a:r>
            <a:r>
              <a:rPr lang="nl-NL" dirty="0" err="1"/>
              <a:t>hysteria</a:t>
            </a:r>
            <a:r>
              <a:rPr lang="nl-NL" dirty="0"/>
              <a:t>’ die vroeger werd gebruikt om vrouwen op te sluiten in gekkenhuizen als ze zich niet gedroegen zoals hoorde. Maar ook bijvoorbeeld een minder bekend voorbeeld: de diagnose </a:t>
            </a:r>
            <a:r>
              <a:rPr lang="nl-NL" dirty="0" err="1"/>
              <a:t>drapetomania</a:t>
            </a:r>
            <a:r>
              <a:rPr lang="nl-NL" dirty="0"/>
              <a:t>. Dat was gebaseerd op het geloof dat slavernij zo’n verbetering was in het leven van tot slaaf gemaakte mensen, dat als je daaruit wilde ontsnappen je wel een stoornis moest hebben, en dat was destijds een reden om je op te kunnen sluiten en te mishandelen. En in de jaren 70 stond homoseksualiteit nog als stoornis in de DSM, het handboek wat psychologen en psychiaters gebruiken om psychische aandoeningen mee te diagnosticeren. Ik zou ook nog een heel </a:t>
            </a:r>
            <a:r>
              <a:rPr lang="nl-NL" dirty="0" err="1"/>
              <a:t>webinar</a:t>
            </a:r>
            <a:r>
              <a:rPr lang="nl-NL" dirty="0"/>
              <a:t> kunnen geven over de wortels van de psychiatrie in Nazi </a:t>
            </a:r>
            <a:r>
              <a:rPr lang="nl-NL" dirty="0" err="1"/>
              <a:t>duitsland</a:t>
            </a:r>
            <a:r>
              <a:rPr lang="nl-NL" dirty="0"/>
              <a:t>, maar daar hebben we vrees ik niet genoeg tijd voor. De boodschap is denk ik wel duidelijk: het was geen leuke tijd, en geen frisse geschiedenis.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Maar goed, deze </a:t>
            </a:r>
            <a:r>
              <a:rPr lang="nl-NL" dirty="0" err="1"/>
              <a:t>overlevers</a:t>
            </a:r>
            <a:r>
              <a:rPr lang="nl-NL" dirty="0"/>
              <a:t> van de psychiatrie, gingen net als veel andere gemarginaliseerde groepen, organiseren om op te komen voor hun rechten in de Mad pride en antipsychiatriebeweging. De Mad Pride beweging wilde ‘Madness’ zien als een intrinsiek onderdeel van iemands identiteit en iets wat eigenlijk altijd tegen je is gebruikt, als iets om juist trots op te zijn. Ze noemen zichzelf dan ook Mad met een hoofdletter. De antipsychiatriebeweging is een wat meer filosofische en wetenschappelijke beweging die kritiek uit op de psychiatrie.</a:t>
            </a:r>
          </a:p>
        </p:txBody>
      </p:sp>
      <p:sp>
        <p:nvSpPr>
          <p:cNvPr id="4" name="Tijdelijke aanduiding voor dianummer 3">
            <a:extLst>
              <a:ext uri="{FF2B5EF4-FFF2-40B4-BE49-F238E27FC236}">
                <a16:creationId xmlns:a16="http://schemas.microsoft.com/office/drawing/2014/main" id="{22FD7210-A9A2-A648-319F-8E30773E3836}"/>
              </a:ext>
            </a:extLst>
          </p:cNvPr>
          <p:cNvSpPr>
            <a:spLocks noGrp="1"/>
          </p:cNvSpPr>
          <p:nvPr>
            <p:ph type="sldNum" sz="quarter" idx="5"/>
          </p:nvPr>
        </p:nvSpPr>
        <p:spPr/>
        <p:txBody>
          <a:bodyPr/>
          <a:lstStyle/>
          <a:p>
            <a:fld id="{16954451-F0BB-4279-B400-015AA74DC259}" type="slidenum">
              <a:rPr lang="en-NL" smtClean="0"/>
              <a:t>11</a:t>
            </a:fld>
            <a:endParaRPr lang="en-NL"/>
          </a:p>
        </p:txBody>
      </p:sp>
    </p:spTree>
    <p:extLst>
      <p:ext uri="{BB962C8B-B14F-4D97-AF65-F5344CB8AC3E}">
        <p14:creationId xmlns:p14="http://schemas.microsoft.com/office/powerpoint/2010/main" val="1876197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16954451-F0BB-4279-B400-015AA74DC259}" type="slidenum">
              <a:rPr lang="en-NL" smtClean="0"/>
              <a:t>12</a:t>
            </a:fld>
            <a:endParaRPr lang="en-NL"/>
          </a:p>
        </p:txBody>
      </p:sp>
    </p:spTree>
    <p:extLst>
      <p:ext uri="{BB962C8B-B14F-4D97-AF65-F5344CB8AC3E}">
        <p14:creationId xmlns:p14="http://schemas.microsoft.com/office/powerpoint/2010/main" val="3175709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Maar </a:t>
            </a:r>
            <a:r>
              <a:rPr lang="en-GB" dirty="0" err="1"/>
              <a:t>goed</a:t>
            </a:r>
            <a:r>
              <a:rPr lang="en-GB" dirty="0"/>
              <a:t>, om </a:t>
            </a:r>
            <a:r>
              <a:rPr lang="en-GB" dirty="0" err="1"/>
              <a:t>meer</a:t>
            </a:r>
            <a:r>
              <a:rPr lang="en-GB" dirty="0"/>
              <a:t> </a:t>
            </a:r>
            <a:r>
              <a:rPr lang="en-GB" dirty="0" err="1"/>
              <a:t>te</a:t>
            </a:r>
            <a:r>
              <a:rPr lang="en-GB" dirty="0"/>
              <a:t> </a:t>
            </a:r>
            <a:r>
              <a:rPr lang="en-GB" dirty="0" err="1"/>
              <a:t>praten</a:t>
            </a:r>
            <a:r>
              <a:rPr lang="en-GB" dirty="0"/>
              <a:t> over de </a:t>
            </a:r>
            <a:r>
              <a:rPr lang="en-GB" dirty="0" err="1"/>
              <a:t>neurodiversiteitsbeweging</a:t>
            </a:r>
            <a:r>
              <a:rPr lang="en-GB" dirty="0"/>
              <a:t> </a:t>
            </a:r>
            <a:r>
              <a:rPr lang="en-GB" dirty="0" err="1"/>
              <a:t>moet</a:t>
            </a:r>
            <a:r>
              <a:rPr lang="en-GB" dirty="0"/>
              <a:t> </a:t>
            </a:r>
            <a:r>
              <a:rPr lang="en-GB" dirty="0" err="1"/>
              <a:t>ik</a:t>
            </a:r>
            <a:r>
              <a:rPr lang="en-GB" dirty="0"/>
              <a:t> </a:t>
            </a:r>
            <a:r>
              <a:rPr lang="en-GB" dirty="0" err="1"/>
              <a:t>ook</a:t>
            </a:r>
            <a:r>
              <a:rPr lang="en-GB" dirty="0"/>
              <a:t> even </a:t>
            </a:r>
            <a:r>
              <a:rPr lang="en-GB" dirty="0" err="1"/>
              <a:t>uitleggen</a:t>
            </a:r>
            <a:r>
              <a:rPr lang="en-GB" dirty="0"/>
              <a:t> over het concept </a:t>
            </a:r>
            <a:r>
              <a:rPr lang="en-GB" dirty="0" err="1"/>
              <a:t>neurodiversiteit</a:t>
            </a:r>
            <a:r>
              <a:rPr lang="en-GB" dirty="0"/>
              <a:t> en de </a:t>
            </a:r>
            <a:r>
              <a:rPr lang="en-GB" dirty="0" err="1"/>
              <a:t>gedachte</a:t>
            </a:r>
            <a:r>
              <a:rPr lang="en-GB" dirty="0"/>
              <a:t> </a:t>
            </a:r>
            <a:r>
              <a:rPr lang="en-GB" dirty="0" err="1"/>
              <a:t>áchter</a:t>
            </a:r>
            <a:r>
              <a:rPr lang="en-GB" dirty="0"/>
              <a:t> de </a:t>
            </a:r>
            <a:r>
              <a:rPr lang="en-GB" dirty="0" err="1"/>
              <a:t>neurodiversiteitsbeweging</a:t>
            </a:r>
            <a:r>
              <a:rPr lang="en-GB" dirty="0"/>
              <a:t>. De </a:t>
            </a:r>
            <a:r>
              <a:rPr lang="en-GB" dirty="0" err="1"/>
              <a:t>neurodiversiteitsbeweging</a:t>
            </a:r>
            <a:r>
              <a:rPr lang="en-GB" dirty="0"/>
              <a:t> </a:t>
            </a:r>
            <a:r>
              <a:rPr lang="en-GB" dirty="0" err="1"/>
              <a:t>gaat</a:t>
            </a:r>
            <a:r>
              <a:rPr lang="en-GB" dirty="0"/>
              <a:t> </a:t>
            </a:r>
            <a:r>
              <a:rPr lang="en-GB" dirty="0" err="1"/>
              <a:t>uit</a:t>
            </a:r>
            <a:r>
              <a:rPr lang="en-GB" dirty="0"/>
              <a:t> </a:t>
            </a:r>
            <a:r>
              <a:rPr lang="en-GB" dirty="0" err="1"/>
              <a:t>dat</a:t>
            </a:r>
            <a:r>
              <a:rPr lang="en-GB" dirty="0"/>
              <a:t> alle </a:t>
            </a:r>
            <a:r>
              <a:rPr lang="en-GB" dirty="0" err="1"/>
              <a:t>verschillen</a:t>
            </a:r>
            <a:r>
              <a:rPr lang="en-GB" dirty="0"/>
              <a:t> in </a:t>
            </a:r>
            <a:r>
              <a:rPr lang="en-GB" dirty="0" err="1"/>
              <a:t>onze</a:t>
            </a:r>
            <a:r>
              <a:rPr lang="en-GB" dirty="0"/>
              <a:t> </a:t>
            </a:r>
            <a:r>
              <a:rPr lang="en-GB" dirty="0" err="1"/>
              <a:t>onderlinge</a:t>
            </a:r>
            <a:r>
              <a:rPr lang="en-GB" dirty="0"/>
              <a:t> </a:t>
            </a:r>
            <a:r>
              <a:rPr lang="en-GB" dirty="0" err="1"/>
              <a:t>breinen</a:t>
            </a:r>
            <a:r>
              <a:rPr lang="en-GB" dirty="0"/>
              <a:t> </a:t>
            </a:r>
            <a:r>
              <a:rPr lang="en-GB" dirty="0" err="1"/>
              <a:t>een</a:t>
            </a:r>
            <a:r>
              <a:rPr lang="en-GB" dirty="0"/>
              <a:t> </a:t>
            </a:r>
            <a:r>
              <a:rPr lang="en-GB" dirty="0" err="1"/>
              <a:t>vorm</a:t>
            </a:r>
            <a:r>
              <a:rPr lang="en-GB" dirty="0"/>
              <a:t> </a:t>
            </a:r>
            <a:r>
              <a:rPr lang="en-GB" dirty="0" err="1"/>
              <a:t>zijn</a:t>
            </a:r>
            <a:r>
              <a:rPr lang="en-GB" dirty="0"/>
              <a:t> van </a:t>
            </a:r>
            <a:r>
              <a:rPr lang="en-GB" dirty="0" err="1"/>
              <a:t>diversiteit</a:t>
            </a:r>
            <a:r>
              <a:rPr lang="en-GB" dirty="0"/>
              <a:t>. Dat er </a:t>
            </a:r>
            <a:r>
              <a:rPr lang="en-GB" dirty="0" err="1"/>
              <a:t>geen</a:t>
            </a:r>
            <a:r>
              <a:rPr lang="en-GB" dirty="0"/>
              <a:t> </a:t>
            </a:r>
            <a:r>
              <a:rPr lang="en-GB" dirty="0" err="1"/>
              <a:t>betere</a:t>
            </a:r>
            <a:r>
              <a:rPr lang="en-GB" dirty="0"/>
              <a:t> of </a:t>
            </a:r>
            <a:r>
              <a:rPr lang="en-GB" dirty="0" err="1"/>
              <a:t>slechtere</a:t>
            </a:r>
            <a:r>
              <a:rPr lang="en-GB" dirty="0"/>
              <a:t> </a:t>
            </a:r>
            <a:r>
              <a:rPr lang="en-GB" dirty="0" err="1"/>
              <a:t>manier</a:t>
            </a:r>
            <a:r>
              <a:rPr lang="en-GB" dirty="0"/>
              <a:t> van </a:t>
            </a:r>
            <a:r>
              <a:rPr lang="en-GB" dirty="0" err="1"/>
              <a:t>functioneren</a:t>
            </a:r>
            <a:r>
              <a:rPr lang="en-GB" dirty="0"/>
              <a:t> is.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Anders dan de </a:t>
            </a:r>
            <a:r>
              <a:rPr lang="en-GB" dirty="0" err="1"/>
              <a:t>psychiatrie</a:t>
            </a:r>
            <a:r>
              <a:rPr lang="en-GB" dirty="0"/>
              <a:t>, </a:t>
            </a:r>
            <a:r>
              <a:rPr lang="en-GB" dirty="0" err="1"/>
              <a:t>waar</a:t>
            </a:r>
            <a:r>
              <a:rPr lang="en-GB" dirty="0"/>
              <a:t> </a:t>
            </a:r>
            <a:r>
              <a:rPr lang="en-GB" dirty="0" err="1"/>
              <a:t>verschillen</a:t>
            </a:r>
            <a:r>
              <a:rPr lang="en-GB" dirty="0"/>
              <a:t> </a:t>
            </a:r>
            <a:r>
              <a:rPr lang="en-GB" dirty="0" err="1"/>
              <a:t>worden</a:t>
            </a:r>
            <a:r>
              <a:rPr lang="en-GB" dirty="0"/>
              <a:t> </a:t>
            </a:r>
            <a:r>
              <a:rPr lang="en-GB" dirty="0" err="1"/>
              <a:t>geframed</a:t>
            </a:r>
            <a:r>
              <a:rPr lang="en-GB" dirty="0"/>
              <a:t> </a:t>
            </a:r>
            <a:r>
              <a:rPr lang="en-GB" dirty="0" err="1"/>
              <a:t>als</a:t>
            </a:r>
            <a:r>
              <a:rPr lang="en-GB" dirty="0"/>
              <a:t> </a:t>
            </a:r>
            <a:r>
              <a:rPr lang="en-GB" dirty="0" err="1"/>
              <a:t>stoornissen</a:t>
            </a:r>
            <a:r>
              <a:rPr lang="en-GB" dirty="0"/>
              <a:t>, </a:t>
            </a:r>
            <a:r>
              <a:rPr lang="en-GB" dirty="0" err="1"/>
              <a:t>ziektes</a:t>
            </a:r>
            <a:r>
              <a:rPr lang="en-GB" dirty="0"/>
              <a:t> of </a:t>
            </a:r>
            <a:r>
              <a:rPr lang="en-GB" dirty="0" err="1"/>
              <a:t>tekorten</a:t>
            </a:r>
            <a:r>
              <a:rPr lang="en-GB" dirty="0"/>
              <a:t>: het </a:t>
            </a:r>
            <a:r>
              <a:rPr lang="en-GB" dirty="0" err="1"/>
              <a:t>pathologie</a:t>
            </a:r>
            <a:r>
              <a:rPr lang="en-GB" dirty="0"/>
              <a:t> </a:t>
            </a:r>
            <a:r>
              <a:rPr lang="en-GB" dirty="0" err="1"/>
              <a:t>paradigma</a:t>
            </a:r>
            <a:r>
              <a:rPr lang="en-GB" dirty="0"/>
              <a:t>. </a:t>
            </a:r>
            <a:r>
              <a:rPr lang="en-GB" dirty="0" err="1"/>
              <a:t>Zoals</a:t>
            </a:r>
            <a:r>
              <a:rPr lang="en-GB" dirty="0"/>
              <a:t> </a:t>
            </a:r>
            <a:r>
              <a:rPr lang="en-GB" dirty="0" err="1"/>
              <a:t>ik</a:t>
            </a:r>
            <a:r>
              <a:rPr lang="en-GB" dirty="0"/>
              <a:t> </a:t>
            </a:r>
            <a:r>
              <a:rPr lang="en-GB" dirty="0" err="1"/>
              <a:t>eerder</a:t>
            </a:r>
            <a:r>
              <a:rPr lang="en-GB" dirty="0"/>
              <a:t> al </a:t>
            </a:r>
            <a:r>
              <a:rPr lang="en-GB" dirty="0" err="1"/>
              <a:t>zei</a:t>
            </a:r>
            <a:r>
              <a:rPr lang="en-GB" dirty="0"/>
              <a:t> heft de </a:t>
            </a:r>
            <a:r>
              <a:rPr lang="en-GB" dirty="0" err="1"/>
              <a:t>psychiatrie</a:t>
            </a:r>
            <a:r>
              <a:rPr lang="en-GB" dirty="0"/>
              <a:t> </a:t>
            </a:r>
            <a:r>
              <a:rPr lang="en-GB" dirty="0" err="1"/>
              <a:t>een</a:t>
            </a:r>
            <a:r>
              <a:rPr lang="en-GB" dirty="0"/>
              <a:t> </a:t>
            </a:r>
            <a:r>
              <a:rPr lang="en-GB" dirty="0" err="1"/>
              <a:t>donkere</a:t>
            </a:r>
            <a:r>
              <a:rPr lang="en-GB" dirty="0"/>
              <a:t> </a:t>
            </a:r>
            <a:r>
              <a:rPr lang="en-GB" dirty="0" err="1"/>
              <a:t>geschiedenis</a:t>
            </a:r>
            <a:r>
              <a:rPr lang="en-GB" dirty="0"/>
              <a:t> die lang </a:t>
            </a:r>
            <a:r>
              <a:rPr lang="en-GB" dirty="0" err="1"/>
              <a:t>niet</a:t>
            </a:r>
            <a:r>
              <a:rPr lang="en-GB" dirty="0"/>
              <a:t> </a:t>
            </a:r>
            <a:r>
              <a:rPr lang="en-GB" dirty="0" err="1"/>
              <a:t>altijd</a:t>
            </a:r>
            <a:r>
              <a:rPr lang="en-GB" dirty="0"/>
              <a:t> is </a:t>
            </a:r>
            <a:r>
              <a:rPr lang="en-GB" dirty="0" err="1"/>
              <a:t>gebaseerd</a:t>
            </a:r>
            <a:r>
              <a:rPr lang="en-GB" dirty="0"/>
              <a:t> op </a:t>
            </a:r>
            <a:r>
              <a:rPr lang="en-GB" dirty="0" err="1"/>
              <a:t>objectiviteit</a:t>
            </a:r>
            <a:r>
              <a:rPr lang="en-GB" dirty="0"/>
              <a:t> en </a:t>
            </a:r>
            <a:r>
              <a:rPr lang="en-GB" dirty="0" err="1"/>
              <a:t>wetenschap</a:t>
            </a:r>
            <a:r>
              <a:rPr lang="en-GB" dirty="0"/>
              <a:t>. Het </a:t>
            </a:r>
            <a:r>
              <a:rPr lang="en-GB" dirty="0" err="1"/>
              <a:t>framen</a:t>
            </a:r>
            <a:r>
              <a:rPr lang="en-GB" dirty="0"/>
              <a:t> van </a:t>
            </a:r>
            <a:r>
              <a:rPr lang="en-GB" dirty="0" err="1"/>
              <a:t>autisme</a:t>
            </a:r>
            <a:r>
              <a:rPr lang="en-GB" dirty="0"/>
              <a:t> en </a:t>
            </a:r>
            <a:r>
              <a:rPr lang="en-GB" dirty="0" err="1"/>
              <a:t>andere</a:t>
            </a:r>
            <a:r>
              <a:rPr lang="en-GB" dirty="0"/>
              <a:t> </a:t>
            </a:r>
            <a:r>
              <a:rPr lang="en-GB" dirty="0" err="1"/>
              <a:t>verschillen</a:t>
            </a:r>
            <a:r>
              <a:rPr lang="en-GB" dirty="0"/>
              <a:t> is </a:t>
            </a:r>
            <a:r>
              <a:rPr lang="en-GB" dirty="0" err="1"/>
              <a:t>een</a:t>
            </a:r>
            <a:r>
              <a:rPr lang="en-GB" dirty="0"/>
              <a:t> </a:t>
            </a:r>
            <a:r>
              <a:rPr lang="en-GB" dirty="0" err="1"/>
              <a:t>keuze</a:t>
            </a:r>
            <a:r>
              <a:rPr lang="en-GB" dirty="0"/>
              <a:t>. </a:t>
            </a:r>
            <a:r>
              <a:rPr lang="en-GB" dirty="0" err="1"/>
              <a:t>Eentje</a:t>
            </a:r>
            <a:r>
              <a:rPr lang="en-GB" dirty="0"/>
              <a:t> die </a:t>
            </a:r>
            <a:r>
              <a:rPr lang="en-GB" dirty="0" err="1"/>
              <a:t>geworteld</a:t>
            </a:r>
            <a:r>
              <a:rPr lang="en-GB" dirty="0"/>
              <a:t> is in </a:t>
            </a:r>
            <a:r>
              <a:rPr lang="en-GB" dirty="0" err="1"/>
              <a:t>onderdrukking</a:t>
            </a:r>
            <a:r>
              <a:rPr lang="en-GB" dirty="0"/>
              <a:t>. Het </a:t>
            </a:r>
            <a:r>
              <a:rPr lang="en-GB" dirty="0" err="1"/>
              <a:t>begint</a:t>
            </a:r>
            <a:r>
              <a:rPr lang="en-GB" dirty="0"/>
              <a:t> </a:t>
            </a:r>
            <a:r>
              <a:rPr lang="en-GB" dirty="0" err="1"/>
              <a:t>zijn</a:t>
            </a:r>
            <a:r>
              <a:rPr lang="en-GB" dirty="0"/>
              <a:t> </a:t>
            </a:r>
            <a:r>
              <a:rPr lang="en-GB" dirty="0" err="1"/>
              <a:t>wetenschappelijkheid</a:t>
            </a:r>
            <a:r>
              <a:rPr lang="en-GB" dirty="0"/>
              <a:t> en </a:t>
            </a:r>
            <a:r>
              <a:rPr lang="en-GB" dirty="0" err="1"/>
              <a:t>objectiviteit</a:t>
            </a:r>
            <a:r>
              <a:rPr lang="en-GB" dirty="0"/>
              <a:t> </a:t>
            </a:r>
            <a:r>
              <a:rPr lang="en-GB" dirty="0" err="1"/>
              <a:t>te</a:t>
            </a:r>
            <a:r>
              <a:rPr lang="en-GB" dirty="0"/>
              <a:t> </a:t>
            </a:r>
            <a:r>
              <a:rPr lang="en-GB" dirty="0" err="1"/>
              <a:t>verliezen</a:t>
            </a:r>
            <a:r>
              <a:rPr lang="en-GB" dirty="0"/>
              <a:t> </a:t>
            </a:r>
            <a:r>
              <a:rPr lang="en-GB" dirty="0" err="1"/>
              <a:t>als</a:t>
            </a:r>
            <a:r>
              <a:rPr lang="en-GB" dirty="0"/>
              <a:t> je </a:t>
            </a:r>
            <a:r>
              <a:rPr lang="en-GB" dirty="0" err="1"/>
              <a:t>naar</a:t>
            </a:r>
            <a:r>
              <a:rPr lang="en-GB" dirty="0"/>
              <a:t> de </a:t>
            </a:r>
            <a:r>
              <a:rPr lang="en-GB" dirty="0" err="1"/>
              <a:t>geschiedenis</a:t>
            </a:r>
            <a:r>
              <a:rPr lang="en-GB" dirty="0"/>
              <a:t> </a:t>
            </a:r>
            <a:r>
              <a:rPr lang="en-GB" dirty="0" err="1"/>
              <a:t>kijkt</a:t>
            </a:r>
            <a:r>
              <a:rPr lang="en-GB" dirty="0"/>
              <a:t>. </a:t>
            </a:r>
            <a:r>
              <a:rPr lang="en-GB" dirty="0" err="1"/>
              <a:t>Zoals</a:t>
            </a:r>
            <a:r>
              <a:rPr lang="en-GB" dirty="0"/>
              <a:t> </a:t>
            </a:r>
            <a:r>
              <a:rPr lang="en-GB" dirty="0" err="1"/>
              <a:t>bijvoorbeeld</a:t>
            </a:r>
            <a:r>
              <a:rPr lang="en-GB" dirty="0"/>
              <a:t> </a:t>
            </a:r>
            <a:r>
              <a:rPr lang="en-GB" dirty="0" err="1"/>
              <a:t>iets</a:t>
            </a:r>
            <a:r>
              <a:rPr lang="en-GB" dirty="0"/>
              <a:t> </a:t>
            </a:r>
            <a:r>
              <a:rPr lang="en-GB" dirty="0" err="1"/>
              <a:t>als</a:t>
            </a:r>
            <a:r>
              <a:rPr lang="en-GB" dirty="0"/>
              <a:t> hysteria, of </a:t>
            </a:r>
            <a:r>
              <a:rPr lang="en-GB" dirty="0" err="1"/>
              <a:t>drapetomania</a:t>
            </a:r>
            <a:r>
              <a:rPr lang="en-GB" dirty="0"/>
              <a:t>, of </a:t>
            </a:r>
            <a:r>
              <a:rPr lang="en-GB" dirty="0" err="1"/>
              <a:t>homoseksualiteit</a:t>
            </a:r>
            <a:r>
              <a:rPr lang="en-GB" dirty="0"/>
              <a:t> </a:t>
            </a:r>
            <a:r>
              <a:rPr lang="en-GB" dirty="0" err="1"/>
              <a:t>als</a:t>
            </a:r>
            <a:r>
              <a:rPr lang="en-GB" dirty="0"/>
              <a:t> </a:t>
            </a:r>
            <a:r>
              <a:rPr lang="en-GB" dirty="0" err="1"/>
              <a:t>stoornis</a:t>
            </a:r>
            <a:r>
              <a:rPr lang="en-GB" dirty="0"/>
              <a:t>. Er </a:t>
            </a:r>
            <a:r>
              <a:rPr lang="nl-NL" dirty="0"/>
              <a:t>zijn heel veel vergelijkbare kaders/</a:t>
            </a:r>
            <a:r>
              <a:rPr lang="nl-NL" dirty="0" err="1"/>
              <a:t>frameworks</a:t>
            </a:r>
            <a:r>
              <a:rPr lang="nl-NL" dirty="0"/>
              <a:t> keer op keer gebruikt om een soort wetenschappelijke legitimiteit te geven aan allerlei andere vormen van discriminatie en aan de onderdrukking van onder andere vrouwen, inheemse volken, Zwarte mensen, mensen van kleur en LHBTI+-</a:t>
            </a:r>
            <a:r>
              <a:rPr lang="nl-NL" dirty="0" err="1"/>
              <a:t>ers</a:t>
            </a:r>
            <a:r>
              <a:rPr lang="nl-NL" dirty="0"/>
              <a:t>, maar ook autistische mensen.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neurodiversiteitsparadigma ziet de verschillen in breinen als een natuurlijke en waardevolle manier van diversiteit. Het idee dat er één 'normaal' of 'gezond' type brein bestaat, of één 'juiste' manier van functioneren is niet alleen gebaseerd op objectieve wetenschap, maar het is vooral een cultureel, sociaal en politiek bepaald construct en het is niet juist (of bevorderlijk voor een gezonde samenleving of het algehele welzijn van de mensheid) dan het idee dat er één 'normale' of 'juiste' etniciteit, lichaam, geslacht of cultuur is.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sociale dynamiek die je ziet bij neurodiversiteit is vergelijkbaar met de sociale dynamiek bij andere vormen van menselijke diversiteit (bijvoorbeeld diversiteit in etniciteit, handicap, geslacht of cultuur). Je ziet dat </a:t>
            </a:r>
            <a:r>
              <a:rPr lang="nl-NL" dirty="0" err="1"/>
              <a:t>neurotypische</a:t>
            </a:r>
            <a:r>
              <a:rPr lang="nl-NL" dirty="0"/>
              <a:t> mensen privileges hebben en </a:t>
            </a:r>
            <a:r>
              <a:rPr lang="nl-NL" dirty="0" err="1"/>
              <a:t>neurodivergente</a:t>
            </a:r>
            <a:r>
              <a:rPr lang="nl-NL" dirty="0"/>
              <a:t> mensen onderdrukking ervaren. Maar net als bij andere vormen van diversiteit: als je het omarmt, en buiten het boekje leert denken en je eigen overtuigingen tegenspreekt van wat normaal is, kan het een heleboel positiefs brengen.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Ik zal </a:t>
            </a:r>
            <a:r>
              <a:rPr lang="nl-NL" dirty="0" err="1"/>
              <a:t>zometeen</a:t>
            </a:r>
            <a:r>
              <a:rPr lang="nl-NL" dirty="0"/>
              <a:t> meer uitleggen over wat neurodiversiteit, </a:t>
            </a:r>
            <a:r>
              <a:rPr lang="nl-NL" dirty="0" err="1"/>
              <a:t>neurodivergent</a:t>
            </a:r>
            <a:r>
              <a:rPr lang="nl-NL" dirty="0"/>
              <a:t> en </a:t>
            </a:r>
            <a:r>
              <a:rPr lang="nl-NL" dirty="0" err="1"/>
              <a:t>neurotypisch</a:t>
            </a:r>
            <a:r>
              <a:rPr lang="nl-NL" dirty="0"/>
              <a:t> is. Maar als je in de tussentijd nog vragen hebt, stel ze vooral!</a:t>
            </a:r>
            <a:endParaRPr lang="en-GB" dirty="0"/>
          </a:p>
          <a:p>
            <a:endParaRPr lang="en-NL" dirty="0"/>
          </a:p>
        </p:txBody>
      </p:sp>
      <p:sp>
        <p:nvSpPr>
          <p:cNvPr id="4" name="Tijdelijke aanduiding voor dianummer 3"/>
          <p:cNvSpPr>
            <a:spLocks noGrp="1"/>
          </p:cNvSpPr>
          <p:nvPr>
            <p:ph type="sldNum" sz="quarter" idx="5"/>
          </p:nvPr>
        </p:nvSpPr>
        <p:spPr/>
        <p:txBody>
          <a:bodyPr/>
          <a:lstStyle/>
          <a:p>
            <a:fld id="{16954451-F0BB-4279-B400-015AA74DC259}" type="slidenum">
              <a:rPr lang="en-NL" smtClean="0"/>
              <a:t>13</a:t>
            </a:fld>
            <a:endParaRPr lang="en-NL"/>
          </a:p>
        </p:txBody>
      </p:sp>
    </p:spTree>
    <p:extLst>
      <p:ext uri="{BB962C8B-B14F-4D97-AF65-F5344CB8AC3E}">
        <p14:creationId xmlns:p14="http://schemas.microsoft.com/office/powerpoint/2010/main" val="3486944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16954451-F0BB-4279-B400-015AA74DC259}" type="slidenum">
              <a:rPr lang="en-NL" smtClean="0"/>
              <a:t>14</a:t>
            </a:fld>
            <a:endParaRPr lang="en-NL"/>
          </a:p>
        </p:txBody>
      </p:sp>
    </p:spTree>
    <p:extLst>
      <p:ext uri="{BB962C8B-B14F-4D97-AF65-F5344CB8AC3E}">
        <p14:creationId xmlns:p14="http://schemas.microsoft.com/office/powerpoint/2010/main" val="2564719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16954451-F0BB-4279-B400-015AA74DC259}" type="slidenum">
              <a:rPr lang="en-NL" smtClean="0"/>
              <a:t>15</a:t>
            </a:fld>
            <a:endParaRPr lang="en-NL"/>
          </a:p>
        </p:txBody>
      </p:sp>
    </p:spTree>
    <p:extLst>
      <p:ext uri="{BB962C8B-B14F-4D97-AF65-F5344CB8AC3E}">
        <p14:creationId xmlns:p14="http://schemas.microsoft.com/office/powerpoint/2010/main" val="3147475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apple-system"/>
              </a:rPr>
              <a:t>Die norm waar ik het eerder over had, noemen we binnen de beweging ook wel neuronormativiteit.</a:t>
            </a:r>
          </a:p>
          <a:p>
            <a:endParaRPr lang="nl-NL" b="0" i="0" dirty="0">
              <a:solidFill>
                <a:srgbClr val="000000"/>
              </a:solidFill>
              <a:effectLst/>
              <a:latin typeface="-apple-system"/>
            </a:endParaRPr>
          </a:p>
          <a:p>
            <a:r>
              <a:rPr lang="nl-NL" b="0" i="0" dirty="0">
                <a:solidFill>
                  <a:srgbClr val="000000"/>
                </a:solidFill>
                <a:effectLst/>
                <a:latin typeface="-apple-system"/>
              </a:rPr>
              <a:t>De nadruk en het begrip van normaal in onze samenleving gaat nooit over wat eigenlijk normaal is. Normaal is niet hetzelfde als gemiddeld. </a:t>
            </a:r>
          </a:p>
          <a:p>
            <a:r>
              <a:rPr lang="nl-NL" b="0" i="0" dirty="0">
                <a:solidFill>
                  <a:srgbClr val="000000"/>
                </a:solidFill>
                <a:effectLst/>
                <a:latin typeface="-apple-system"/>
              </a:rPr>
              <a:t>Normaal gaat altijd over datgene wat als sociaal aanvaardbaar wordt gezien en over welke eigenschappen handig zijn voor kapitalisme. Simpel gezegd is het concept van normaal een sociale constructie met als doel het controleren van mensen </a:t>
            </a:r>
            <a:r>
              <a:rPr lang="nl-NL" b="0" i="0" dirty="0" err="1">
                <a:solidFill>
                  <a:srgbClr val="000000"/>
                </a:solidFill>
                <a:effectLst/>
                <a:latin typeface="-apple-system"/>
              </a:rPr>
              <a:t>dmv</a:t>
            </a:r>
            <a:r>
              <a:rPr lang="nl-NL" b="0" i="0" dirty="0">
                <a:solidFill>
                  <a:srgbClr val="000000"/>
                </a:solidFill>
                <a:effectLst/>
                <a:latin typeface="-apple-system"/>
              </a:rPr>
              <a:t> het idee dat er een juiste manier van functioneren is, een juiste manier van zijn, een juiste manier om als mens te bestaan. Neuronormativiteit is een construct dat ons allemaal onderdrukt en ons belet om ons authentieke zelf te zijn.</a:t>
            </a:r>
          </a:p>
          <a:p>
            <a:endParaRPr lang="en-US" b="0" i="0" dirty="0">
              <a:solidFill>
                <a:srgbClr val="000000"/>
              </a:solidFill>
              <a:effectLst/>
              <a:latin typeface="-apple-system"/>
            </a:endParaRPr>
          </a:p>
          <a:p>
            <a:r>
              <a:rPr lang="en-US" b="0" i="0" dirty="0" err="1">
                <a:solidFill>
                  <a:srgbClr val="000000"/>
                </a:solidFill>
                <a:effectLst/>
                <a:latin typeface="-apple-system"/>
              </a:rPr>
              <a:t>Neuronormativiteit</a:t>
            </a:r>
            <a:r>
              <a:rPr lang="en-US" b="0" i="0" dirty="0">
                <a:solidFill>
                  <a:srgbClr val="000000"/>
                </a:solidFill>
                <a:effectLst/>
                <a:latin typeface="-apple-system"/>
              </a:rPr>
              <a:t> is </a:t>
            </a:r>
            <a:r>
              <a:rPr lang="en-US" b="0" i="0" dirty="0" err="1">
                <a:solidFill>
                  <a:srgbClr val="000000"/>
                </a:solidFill>
                <a:effectLst/>
                <a:latin typeface="-apple-system"/>
              </a:rPr>
              <a:t>opgebouwd</a:t>
            </a:r>
            <a:r>
              <a:rPr lang="en-US" b="0" i="0" dirty="0">
                <a:solidFill>
                  <a:srgbClr val="000000"/>
                </a:solidFill>
                <a:effectLst/>
                <a:latin typeface="-apple-system"/>
              </a:rPr>
              <a:t> </a:t>
            </a:r>
            <a:r>
              <a:rPr lang="en-US" b="0" i="0" dirty="0" err="1">
                <a:solidFill>
                  <a:srgbClr val="000000"/>
                </a:solidFill>
                <a:effectLst/>
                <a:latin typeface="-apple-system"/>
              </a:rPr>
              <a:t>uit</a:t>
            </a:r>
            <a:r>
              <a:rPr lang="en-US" b="0" i="0" dirty="0">
                <a:solidFill>
                  <a:srgbClr val="000000"/>
                </a:solidFill>
                <a:effectLst/>
                <a:latin typeface="-apple-system"/>
              </a:rPr>
              <a:t> </a:t>
            </a:r>
            <a:r>
              <a:rPr lang="en-US" b="0" i="0" dirty="0" err="1">
                <a:solidFill>
                  <a:srgbClr val="000000"/>
                </a:solidFill>
                <a:effectLst/>
                <a:latin typeface="-apple-system"/>
              </a:rPr>
              <a:t>lagen</a:t>
            </a:r>
            <a:r>
              <a:rPr lang="en-US" b="0" i="0" dirty="0">
                <a:solidFill>
                  <a:srgbClr val="000000"/>
                </a:solidFill>
                <a:effectLst/>
                <a:latin typeface="-apple-system"/>
              </a:rPr>
              <a:t>. </a:t>
            </a:r>
            <a:r>
              <a:rPr lang="en-US" b="0" i="0" dirty="0" err="1">
                <a:solidFill>
                  <a:srgbClr val="000000"/>
                </a:solidFill>
                <a:effectLst/>
                <a:latin typeface="-apple-system"/>
              </a:rPr>
              <a:t>Dit</a:t>
            </a:r>
            <a:r>
              <a:rPr lang="en-US" b="0" i="0" dirty="0">
                <a:solidFill>
                  <a:srgbClr val="000000"/>
                </a:solidFill>
                <a:effectLst/>
                <a:latin typeface="-apple-system"/>
              </a:rPr>
              <a:t> </a:t>
            </a:r>
            <a:r>
              <a:rPr lang="en-US" b="0" i="0" dirty="0" err="1">
                <a:solidFill>
                  <a:srgbClr val="000000"/>
                </a:solidFill>
                <a:effectLst/>
                <a:latin typeface="-apple-system"/>
              </a:rPr>
              <a:t>origineel</a:t>
            </a:r>
            <a:r>
              <a:rPr lang="en-US" b="0" i="0" dirty="0">
                <a:solidFill>
                  <a:srgbClr val="000000"/>
                </a:solidFill>
                <a:effectLst/>
                <a:latin typeface="-apple-system"/>
              </a:rPr>
              <a:t> is van de </a:t>
            </a:r>
            <a:r>
              <a:rPr lang="en-US" b="0" i="0" dirty="0" err="1">
                <a:solidFill>
                  <a:srgbClr val="000000"/>
                </a:solidFill>
                <a:effectLst/>
                <a:latin typeface="-apple-system"/>
              </a:rPr>
              <a:t>neurodivergente</a:t>
            </a:r>
            <a:r>
              <a:rPr lang="en-US" b="0" i="0" dirty="0">
                <a:solidFill>
                  <a:srgbClr val="000000"/>
                </a:solidFill>
                <a:effectLst/>
                <a:latin typeface="-apple-system"/>
              </a:rPr>
              <a:t> activist Sonny Jane Wise, </a:t>
            </a:r>
            <a:r>
              <a:rPr lang="en-US" b="0" i="0" dirty="0" err="1">
                <a:solidFill>
                  <a:srgbClr val="000000"/>
                </a:solidFill>
                <a:effectLst/>
                <a:latin typeface="-apple-system"/>
              </a:rPr>
              <a:t>ik</a:t>
            </a:r>
            <a:r>
              <a:rPr lang="en-US" b="0" i="0" dirty="0">
                <a:solidFill>
                  <a:srgbClr val="000000"/>
                </a:solidFill>
                <a:effectLst/>
                <a:latin typeface="-apple-system"/>
              </a:rPr>
              <a:t> </a:t>
            </a:r>
            <a:r>
              <a:rPr lang="en-US" b="0" i="0" dirty="0" err="1">
                <a:solidFill>
                  <a:srgbClr val="000000"/>
                </a:solidFill>
                <a:effectLst/>
                <a:latin typeface="-apple-system"/>
              </a:rPr>
              <a:t>heb</a:t>
            </a:r>
            <a:r>
              <a:rPr lang="en-US" b="0" i="0" dirty="0">
                <a:solidFill>
                  <a:srgbClr val="000000"/>
                </a:solidFill>
                <a:effectLst/>
                <a:latin typeface="-apple-system"/>
              </a:rPr>
              <a:t> </a:t>
            </a:r>
            <a:r>
              <a:rPr lang="en-US" b="0" i="0" dirty="0" err="1">
                <a:solidFill>
                  <a:srgbClr val="000000"/>
                </a:solidFill>
                <a:effectLst/>
                <a:latin typeface="-apple-system"/>
              </a:rPr>
              <a:t>deze</a:t>
            </a:r>
            <a:r>
              <a:rPr lang="en-US" b="0" i="0" dirty="0">
                <a:solidFill>
                  <a:srgbClr val="000000"/>
                </a:solidFill>
                <a:effectLst/>
                <a:latin typeface="-apple-system"/>
              </a:rPr>
              <a:t> </a:t>
            </a:r>
            <a:r>
              <a:rPr lang="en-US" b="0" i="0" dirty="0" err="1">
                <a:solidFill>
                  <a:srgbClr val="000000"/>
                </a:solidFill>
                <a:effectLst/>
                <a:latin typeface="-apple-system"/>
              </a:rPr>
              <a:t>vertaald</a:t>
            </a:r>
            <a:r>
              <a:rPr lang="en-US" b="0" i="0" dirty="0">
                <a:solidFill>
                  <a:srgbClr val="000000"/>
                </a:solidFill>
                <a:effectLst/>
                <a:latin typeface="-apple-system"/>
              </a:rPr>
              <a:t> </a:t>
            </a:r>
            <a:r>
              <a:rPr lang="en-US" b="0" i="0" dirty="0" err="1">
                <a:solidFill>
                  <a:srgbClr val="000000"/>
                </a:solidFill>
                <a:effectLst/>
                <a:latin typeface="-apple-system"/>
              </a:rPr>
              <a:t>naar</a:t>
            </a:r>
            <a:r>
              <a:rPr lang="en-US" b="0" i="0" dirty="0">
                <a:solidFill>
                  <a:srgbClr val="000000"/>
                </a:solidFill>
                <a:effectLst/>
                <a:latin typeface="-apple-system"/>
              </a:rPr>
              <a:t> het </a:t>
            </a:r>
            <a:r>
              <a:rPr lang="en-US" b="0" i="0" dirty="0" err="1">
                <a:solidFill>
                  <a:srgbClr val="000000"/>
                </a:solidFill>
                <a:effectLst/>
                <a:latin typeface="-apple-system"/>
              </a:rPr>
              <a:t>Nederlands</a:t>
            </a:r>
            <a:r>
              <a:rPr lang="en-US" b="0" i="0" dirty="0">
                <a:solidFill>
                  <a:srgbClr val="000000"/>
                </a:solidFill>
                <a:effectLst/>
                <a:latin typeface="-apple-system"/>
              </a:rPr>
              <a:t>. </a:t>
            </a:r>
          </a:p>
          <a:p>
            <a:endParaRPr lang="en-US" b="0" i="0" dirty="0">
              <a:solidFill>
                <a:srgbClr val="000000"/>
              </a:solidFill>
              <a:effectLst/>
              <a:latin typeface="-apple-system"/>
            </a:endParaRPr>
          </a:p>
          <a:p>
            <a:r>
              <a:rPr lang="en-US" b="0" i="0" dirty="0">
                <a:solidFill>
                  <a:srgbClr val="000000"/>
                </a:solidFill>
                <a:effectLst/>
                <a:latin typeface="-apple-system"/>
              </a:rPr>
              <a:t>Wat </a:t>
            </a:r>
            <a:r>
              <a:rPr lang="en-US" b="0" i="0" dirty="0" err="1">
                <a:solidFill>
                  <a:srgbClr val="000000"/>
                </a:solidFill>
                <a:effectLst/>
                <a:latin typeface="-apple-system"/>
              </a:rPr>
              <a:t>zijn</a:t>
            </a:r>
            <a:r>
              <a:rPr lang="en-US" b="0" i="0" dirty="0">
                <a:solidFill>
                  <a:srgbClr val="000000"/>
                </a:solidFill>
                <a:effectLst/>
                <a:latin typeface="-apple-system"/>
              </a:rPr>
              <a:t> de </a:t>
            </a:r>
            <a:r>
              <a:rPr lang="en-US" b="0" i="0" dirty="0" err="1">
                <a:solidFill>
                  <a:srgbClr val="000000"/>
                </a:solidFill>
                <a:effectLst/>
                <a:latin typeface="-apple-system"/>
              </a:rPr>
              <a:t>wortels</a:t>
            </a:r>
            <a:r>
              <a:rPr lang="en-US" b="0" i="0" dirty="0">
                <a:solidFill>
                  <a:srgbClr val="000000"/>
                </a:solidFill>
                <a:effectLst/>
                <a:latin typeface="-apple-system"/>
              </a:rPr>
              <a:t> van </a:t>
            </a:r>
            <a:r>
              <a:rPr lang="en-US" b="0" i="0" dirty="0" err="1">
                <a:solidFill>
                  <a:srgbClr val="000000"/>
                </a:solidFill>
                <a:effectLst/>
                <a:latin typeface="-apple-system"/>
              </a:rPr>
              <a:t>neuronormativiteit</a:t>
            </a:r>
            <a:r>
              <a:rPr lang="en-US" b="0" i="0" dirty="0">
                <a:solidFill>
                  <a:srgbClr val="000000"/>
                </a:solidFill>
                <a:effectLst/>
                <a:latin typeface="-apple-system"/>
              </a:rPr>
              <a:t>? We </a:t>
            </a:r>
            <a:r>
              <a:rPr lang="en-US" b="0" i="0" dirty="0" err="1">
                <a:solidFill>
                  <a:srgbClr val="000000"/>
                </a:solidFill>
                <a:effectLst/>
                <a:latin typeface="-apple-system"/>
              </a:rPr>
              <a:t>kunnen</a:t>
            </a:r>
            <a:r>
              <a:rPr lang="en-US" b="0" i="0" dirty="0">
                <a:solidFill>
                  <a:srgbClr val="000000"/>
                </a:solidFill>
                <a:effectLst/>
                <a:latin typeface="-apple-system"/>
              </a:rPr>
              <a:t> </a:t>
            </a:r>
            <a:r>
              <a:rPr lang="en-US" b="0" i="0" dirty="0" err="1">
                <a:solidFill>
                  <a:srgbClr val="000000"/>
                </a:solidFill>
                <a:effectLst/>
                <a:latin typeface="-apple-system"/>
              </a:rPr>
              <a:t>neuronormativiteit</a:t>
            </a:r>
            <a:r>
              <a:rPr lang="en-US" b="0" i="0" dirty="0">
                <a:solidFill>
                  <a:srgbClr val="000000"/>
                </a:solidFill>
                <a:effectLst/>
                <a:latin typeface="-apple-system"/>
              </a:rPr>
              <a:t> </a:t>
            </a:r>
            <a:r>
              <a:rPr lang="en-US" b="0" i="0" dirty="0" err="1">
                <a:solidFill>
                  <a:srgbClr val="000000"/>
                </a:solidFill>
                <a:effectLst/>
                <a:latin typeface="-apple-system"/>
              </a:rPr>
              <a:t>niet</a:t>
            </a:r>
            <a:r>
              <a:rPr lang="en-US" b="0" i="0" dirty="0">
                <a:solidFill>
                  <a:srgbClr val="000000"/>
                </a:solidFill>
                <a:effectLst/>
                <a:latin typeface="-apple-system"/>
              </a:rPr>
              <a:t> </a:t>
            </a:r>
            <a:r>
              <a:rPr lang="en-US" b="0" i="0" dirty="0" err="1">
                <a:solidFill>
                  <a:srgbClr val="000000"/>
                </a:solidFill>
                <a:effectLst/>
                <a:latin typeface="-apple-system"/>
              </a:rPr>
              <a:t>begrijpen</a:t>
            </a:r>
            <a:r>
              <a:rPr lang="en-US" b="0" i="0" dirty="0">
                <a:solidFill>
                  <a:srgbClr val="000000"/>
                </a:solidFill>
                <a:effectLst/>
                <a:latin typeface="-apple-system"/>
              </a:rPr>
              <a:t> </a:t>
            </a:r>
            <a:r>
              <a:rPr lang="en-US" b="0" i="0" dirty="0" err="1">
                <a:solidFill>
                  <a:srgbClr val="000000"/>
                </a:solidFill>
                <a:effectLst/>
                <a:latin typeface="-apple-system"/>
              </a:rPr>
              <a:t>zonder</a:t>
            </a:r>
            <a:r>
              <a:rPr lang="en-US" b="0" i="0" dirty="0">
                <a:solidFill>
                  <a:srgbClr val="000000"/>
                </a:solidFill>
                <a:effectLst/>
                <a:latin typeface="-apple-system"/>
              </a:rPr>
              <a:t> </a:t>
            </a:r>
            <a:r>
              <a:rPr lang="en-US" b="0" i="0" dirty="0" err="1">
                <a:solidFill>
                  <a:srgbClr val="000000"/>
                </a:solidFill>
                <a:effectLst/>
                <a:latin typeface="-apple-system"/>
              </a:rPr>
              <a:t>te</a:t>
            </a:r>
            <a:r>
              <a:rPr lang="en-US" b="0" i="0" dirty="0">
                <a:solidFill>
                  <a:srgbClr val="000000"/>
                </a:solidFill>
                <a:effectLst/>
                <a:latin typeface="-apple-system"/>
              </a:rPr>
              <a:t> </a:t>
            </a:r>
            <a:r>
              <a:rPr lang="en-US" b="0" i="0" dirty="0" err="1">
                <a:solidFill>
                  <a:srgbClr val="000000"/>
                </a:solidFill>
                <a:effectLst/>
                <a:latin typeface="-apple-system"/>
              </a:rPr>
              <a:t>beseffen</a:t>
            </a:r>
            <a:r>
              <a:rPr lang="en-US" b="0" i="0" dirty="0">
                <a:solidFill>
                  <a:srgbClr val="000000"/>
                </a:solidFill>
                <a:effectLst/>
                <a:latin typeface="-apple-system"/>
              </a:rPr>
              <a:t> </a:t>
            </a:r>
            <a:r>
              <a:rPr lang="en-US" b="0" i="0" dirty="0" err="1">
                <a:solidFill>
                  <a:srgbClr val="000000"/>
                </a:solidFill>
                <a:effectLst/>
                <a:latin typeface="-apple-system"/>
              </a:rPr>
              <a:t>dat</a:t>
            </a:r>
            <a:r>
              <a:rPr lang="en-US" b="0" i="0" dirty="0">
                <a:solidFill>
                  <a:srgbClr val="000000"/>
                </a:solidFill>
                <a:effectLst/>
                <a:latin typeface="-apple-system"/>
              </a:rPr>
              <a:t> het </a:t>
            </a:r>
            <a:r>
              <a:rPr lang="en-US" b="0" i="0" dirty="0" err="1">
                <a:solidFill>
                  <a:srgbClr val="000000"/>
                </a:solidFill>
                <a:effectLst/>
                <a:latin typeface="-apple-system"/>
              </a:rPr>
              <a:t>zijn</a:t>
            </a:r>
            <a:r>
              <a:rPr lang="en-US" b="0" i="0" dirty="0">
                <a:solidFill>
                  <a:srgbClr val="000000"/>
                </a:solidFill>
                <a:effectLst/>
                <a:latin typeface="-apple-system"/>
              </a:rPr>
              <a:t> </a:t>
            </a:r>
            <a:r>
              <a:rPr lang="en-US" b="0" i="0" dirty="0" err="1">
                <a:solidFill>
                  <a:srgbClr val="000000"/>
                </a:solidFill>
                <a:effectLst/>
                <a:latin typeface="-apple-system"/>
              </a:rPr>
              <a:t>wortels</a:t>
            </a:r>
            <a:r>
              <a:rPr lang="en-US" b="0" i="0" dirty="0">
                <a:solidFill>
                  <a:srgbClr val="000000"/>
                </a:solidFill>
                <a:effectLst/>
                <a:latin typeface="-apple-system"/>
              </a:rPr>
              <a:t> </a:t>
            </a:r>
            <a:r>
              <a:rPr lang="en-US" b="0" i="0" dirty="0" err="1">
                <a:solidFill>
                  <a:srgbClr val="000000"/>
                </a:solidFill>
                <a:effectLst/>
                <a:latin typeface="-apple-system"/>
              </a:rPr>
              <a:t>heeft</a:t>
            </a:r>
            <a:r>
              <a:rPr lang="en-US" b="0" i="0" dirty="0">
                <a:solidFill>
                  <a:srgbClr val="000000"/>
                </a:solidFill>
                <a:effectLst/>
                <a:latin typeface="-apple-system"/>
              </a:rPr>
              <a:t> in </a:t>
            </a:r>
            <a:r>
              <a:rPr lang="en-US" b="0" i="0" dirty="0" err="1">
                <a:solidFill>
                  <a:srgbClr val="000000"/>
                </a:solidFill>
                <a:effectLst/>
                <a:latin typeface="-apple-system"/>
              </a:rPr>
              <a:t>allerlei</a:t>
            </a:r>
            <a:r>
              <a:rPr lang="en-US" b="0" i="0" dirty="0">
                <a:solidFill>
                  <a:srgbClr val="000000"/>
                </a:solidFill>
                <a:effectLst/>
                <a:latin typeface="-apple-system"/>
              </a:rPr>
              <a:t> </a:t>
            </a:r>
            <a:r>
              <a:rPr lang="en-US" b="0" i="0" dirty="0" err="1">
                <a:solidFill>
                  <a:srgbClr val="000000"/>
                </a:solidFill>
                <a:effectLst/>
                <a:latin typeface="-apple-system"/>
              </a:rPr>
              <a:t>andere</a:t>
            </a:r>
            <a:r>
              <a:rPr lang="en-US" b="0" i="0" dirty="0">
                <a:solidFill>
                  <a:srgbClr val="000000"/>
                </a:solidFill>
                <a:effectLst/>
                <a:latin typeface="-apple-system"/>
              </a:rPr>
              <a:t> </a:t>
            </a:r>
            <a:r>
              <a:rPr lang="en-US" b="0" i="0" dirty="0" err="1">
                <a:solidFill>
                  <a:srgbClr val="000000"/>
                </a:solidFill>
                <a:effectLst/>
                <a:latin typeface="-apple-system"/>
              </a:rPr>
              <a:t>systemen</a:t>
            </a:r>
            <a:r>
              <a:rPr lang="en-US" b="0" i="0" dirty="0">
                <a:solidFill>
                  <a:srgbClr val="000000"/>
                </a:solidFill>
                <a:effectLst/>
                <a:latin typeface="-apple-system"/>
              </a:rPr>
              <a:t>. Net </a:t>
            </a:r>
            <a:r>
              <a:rPr lang="en-US" b="0" i="0" dirty="0" err="1">
                <a:solidFill>
                  <a:srgbClr val="000000"/>
                </a:solidFill>
                <a:effectLst/>
                <a:latin typeface="-apple-system"/>
              </a:rPr>
              <a:t>zoals</a:t>
            </a:r>
            <a:r>
              <a:rPr lang="en-US" b="0" i="0" dirty="0">
                <a:solidFill>
                  <a:srgbClr val="000000"/>
                </a:solidFill>
                <a:effectLst/>
                <a:latin typeface="-apple-system"/>
              </a:rPr>
              <a:t> </a:t>
            </a:r>
            <a:r>
              <a:rPr lang="en-US" b="0" i="0" dirty="0" err="1">
                <a:solidFill>
                  <a:srgbClr val="000000"/>
                </a:solidFill>
                <a:effectLst/>
                <a:latin typeface="-apple-system"/>
              </a:rPr>
              <a:t>neuronormativiteit</a:t>
            </a:r>
            <a:r>
              <a:rPr lang="en-US" b="0" i="0" dirty="0">
                <a:solidFill>
                  <a:srgbClr val="000000"/>
                </a:solidFill>
                <a:effectLst/>
                <a:latin typeface="-apple-system"/>
              </a:rPr>
              <a:t> </a:t>
            </a:r>
            <a:r>
              <a:rPr lang="en-US" b="0" i="0" dirty="0" err="1">
                <a:solidFill>
                  <a:srgbClr val="000000"/>
                </a:solidFill>
                <a:effectLst/>
                <a:latin typeface="-apple-system"/>
              </a:rPr>
              <a:t>neurotypisch</a:t>
            </a:r>
            <a:r>
              <a:rPr lang="en-US" b="0" i="0" dirty="0">
                <a:solidFill>
                  <a:srgbClr val="000000"/>
                </a:solidFill>
                <a:effectLst/>
                <a:latin typeface="-apple-system"/>
              </a:rPr>
              <a:t> </a:t>
            </a:r>
            <a:r>
              <a:rPr lang="en-US" b="0" i="0" dirty="0" err="1">
                <a:solidFill>
                  <a:srgbClr val="000000"/>
                </a:solidFill>
                <a:effectLst/>
                <a:latin typeface="-apple-system"/>
              </a:rPr>
              <a:t>zijn</a:t>
            </a:r>
            <a:r>
              <a:rPr lang="en-US" b="0" i="0" dirty="0">
                <a:solidFill>
                  <a:srgbClr val="000000"/>
                </a:solidFill>
                <a:effectLst/>
                <a:latin typeface="-apple-system"/>
              </a:rPr>
              <a:t> </a:t>
            </a:r>
            <a:r>
              <a:rPr lang="en-US" b="0" i="0" dirty="0" err="1">
                <a:solidFill>
                  <a:srgbClr val="000000"/>
                </a:solidFill>
                <a:effectLst/>
                <a:latin typeface="-apple-system"/>
              </a:rPr>
              <a:t>als</a:t>
            </a:r>
            <a:r>
              <a:rPr lang="en-US" b="0" i="0" dirty="0">
                <a:solidFill>
                  <a:srgbClr val="000000"/>
                </a:solidFill>
                <a:effectLst/>
                <a:latin typeface="-apple-system"/>
              </a:rPr>
              <a:t> de </a:t>
            </a:r>
            <a:r>
              <a:rPr lang="en-US" b="0" i="0" dirty="0" err="1">
                <a:solidFill>
                  <a:srgbClr val="000000"/>
                </a:solidFill>
                <a:effectLst/>
                <a:latin typeface="-apple-system"/>
              </a:rPr>
              <a:t>standaard</a:t>
            </a:r>
            <a:r>
              <a:rPr lang="en-US" b="0" i="0" dirty="0">
                <a:solidFill>
                  <a:srgbClr val="000000"/>
                </a:solidFill>
                <a:effectLst/>
                <a:latin typeface="-apple-system"/>
              </a:rPr>
              <a:t> </a:t>
            </a:r>
            <a:r>
              <a:rPr lang="en-US" b="0" i="0" dirty="0" err="1">
                <a:solidFill>
                  <a:srgbClr val="000000"/>
                </a:solidFill>
                <a:effectLst/>
                <a:latin typeface="-apple-system"/>
              </a:rPr>
              <a:t>hanteert</a:t>
            </a:r>
            <a:r>
              <a:rPr lang="en-US" b="0" i="0" dirty="0">
                <a:solidFill>
                  <a:srgbClr val="000000"/>
                </a:solidFill>
                <a:effectLst/>
                <a:latin typeface="-apple-system"/>
              </a:rPr>
              <a:t>, is wit </a:t>
            </a:r>
            <a:r>
              <a:rPr lang="en-US" b="0" i="0" dirty="0" err="1">
                <a:solidFill>
                  <a:srgbClr val="000000"/>
                </a:solidFill>
                <a:effectLst/>
                <a:latin typeface="-apple-system"/>
              </a:rPr>
              <a:t>zijn</a:t>
            </a:r>
            <a:r>
              <a:rPr lang="en-US" b="0" i="0" dirty="0">
                <a:solidFill>
                  <a:srgbClr val="000000"/>
                </a:solidFill>
                <a:effectLst/>
                <a:latin typeface="-apple-system"/>
              </a:rPr>
              <a:t> of </a:t>
            </a:r>
            <a:r>
              <a:rPr lang="en-US" b="0" i="0" dirty="0" err="1">
                <a:solidFill>
                  <a:srgbClr val="000000"/>
                </a:solidFill>
                <a:effectLst/>
                <a:latin typeface="-apple-system"/>
              </a:rPr>
              <a:t>geen</a:t>
            </a:r>
            <a:r>
              <a:rPr lang="en-US" b="0" i="0" dirty="0">
                <a:solidFill>
                  <a:srgbClr val="000000"/>
                </a:solidFill>
                <a:effectLst/>
                <a:latin typeface="-apple-system"/>
              </a:rPr>
              <a:t> </a:t>
            </a:r>
            <a:r>
              <a:rPr lang="en-US" b="0" i="0" dirty="0" err="1">
                <a:solidFill>
                  <a:srgbClr val="000000"/>
                </a:solidFill>
                <a:effectLst/>
                <a:latin typeface="-apple-system"/>
              </a:rPr>
              <a:t>beperking</a:t>
            </a:r>
            <a:r>
              <a:rPr lang="en-US" b="0" i="0" dirty="0">
                <a:solidFill>
                  <a:srgbClr val="000000"/>
                </a:solidFill>
                <a:effectLst/>
                <a:latin typeface="-apple-system"/>
              </a:rPr>
              <a:t> </a:t>
            </a:r>
            <a:r>
              <a:rPr lang="en-US" b="0" i="0" dirty="0" err="1">
                <a:solidFill>
                  <a:srgbClr val="000000"/>
                </a:solidFill>
                <a:effectLst/>
                <a:latin typeface="-apple-system"/>
              </a:rPr>
              <a:t>hebben</a:t>
            </a:r>
            <a:r>
              <a:rPr lang="en-US" b="0" i="0" dirty="0">
                <a:solidFill>
                  <a:srgbClr val="000000"/>
                </a:solidFill>
                <a:effectLst/>
                <a:latin typeface="-apple-system"/>
              </a:rPr>
              <a:t> net zo </a:t>
            </a:r>
            <a:r>
              <a:rPr lang="en-US" b="0" i="0" dirty="0" err="1">
                <a:solidFill>
                  <a:srgbClr val="000000"/>
                </a:solidFill>
                <a:effectLst/>
                <a:latin typeface="-apple-system"/>
              </a:rPr>
              <a:t>goed</a:t>
            </a:r>
            <a:r>
              <a:rPr lang="en-US" b="0" i="0" dirty="0">
                <a:solidFill>
                  <a:srgbClr val="000000"/>
                </a:solidFill>
                <a:effectLst/>
                <a:latin typeface="-apple-system"/>
              </a:rPr>
              <a:t> </a:t>
            </a:r>
            <a:r>
              <a:rPr lang="en-US" b="0" i="0" dirty="0" err="1">
                <a:solidFill>
                  <a:srgbClr val="000000"/>
                </a:solidFill>
                <a:effectLst/>
                <a:latin typeface="-apple-system"/>
              </a:rPr>
              <a:t>een</a:t>
            </a:r>
            <a:r>
              <a:rPr lang="en-US" b="0" i="0" dirty="0">
                <a:solidFill>
                  <a:srgbClr val="000000"/>
                </a:solidFill>
                <a:effectLst/>
                <a:latin typeface="-apple-system"/>
              </a:rPr>
              <a:t> </a:t>
            </a:r>
            <a:r>
              <a:rPr lang="en-US" b="0" i="0" dirty="0" err="1">
                <a:solidFill>
                  <a:srgbClr val="000000"/>
                </a:solidFill>
                <a:effectLst/>
                <a:latin typeface="-apple-system"/>
              </a:rPr>
              <a:t>standaard</a:t>
            </a:r>
            <a:r>
              <a:rPr lang="en-US" b="0" i="0" dirty="0">
                <a:solidFill>
                  <a:srgbClr val="000000"/>
                </a:solidFill>
                <a:effectLst/>
                <a:latin typeface="-apple-system"/>
              </a:rPr>
              <a:t>, en </a:t>
            </a:r>
            <a:r>
              <a:rPr lang="en-US" b="0" i="0" dirty="0" err="1">
                <a:solidFill>
                  <a:srgbClr val="000000"/>
                </a:solidFill>
                <a:effectLst/>
                <a:latin typeface="-apple-system"/>
              </a:rPr>
              <a:t>gaat</a:t>
            </a:r>
            <a:r>
              <a:rPr lang="en-US" b="0" i="0" dirty="0">
                <a:solidFill>
                  <a:srgbClr val="000000"/>
                </a:solidFill>
                <a:effectLst/>
                <a:latin typeface="-apple-system"/>
              </a:rPr>
              <a:t> het </a:t>
            </a:r>
            <a:r>
              <a:rPr lang="en-US" b="0" i="0" dirty="0" err="1">
                <a:solidFill>
                  <a:srgbClr val="000000"/>
                </a:solidFill>
                <a:effectLst/>
                <a:latin typeface="-apple-system"/>
              </a:rPr>
              <a:t>ook</a:t>
            </a:r>
            <a:r>
              <a:rPr lang="en-US" b="0" i="0" dirty="0">
                <a:solidFill>
                  <a:srgbClr val="000000"/>
                </a:solidFill>
                <a:effectLst/>
                <a:latin typeface="-apple-system"/>
              </a:rPr>
              <a:t> </a:t>
            </a:r>
            <a:r>
              <a:rPr lang="en-US" b="0" i="0" dirty="0" err="1">
                <a:solidFill>
                  <a:srgbClr val="000000"/>
                </a:solidFill>
                <a:effectLst/>
                <a:latin typeface="-apple-system"/>
              </a:rPr>
              <a:t>uiteindelijk</a:t>
            </a:r>
            <a:r>
              <a:rPr lang="en-US" b="0" i="0" dirty="0">
                <a:solidFill>
                  <a:srgbClr val="000000"/>
                </a:solidFill>
                <a:effectLst/>
                <a:latin typeface="-apple-system"/>
              </a:rPr>
              <a:t> om </a:t>
            </a:r>
            <a:r>
              <a:rPr lang="en-US" b="0" i="0" dirty="0" err="1">
                <a:solidFill>
                  <a:srgbClr val="000000"/>
                </a:solidFill>
                <a:effectLst/>
                <a:latin typeface="-apple-system"/>
              </a:rPr>
              <a:t>dat</a:t>
            </a:r>
            <a:r>
              <a:rPr lang="en-US" b="0" i="0" dirty="0">
                <a:solidFill>
                  <a:srgbClr val="000000"/>
                </a:solidFill>
                <a:effectLst/>
                <a:latin typeface="-apple-system"/>
              </a:rPr>
              <a:t> het </a:t>
            </a:r>
            <a:r>
              <a:rPr lang="en-US" b="0" i="0" dirty="0" err="1">
                <a:solidFill>
                  <a:srgbClr val="000000"/>
                </a:solidFill>
                <a:effectLst/>
                <a:latin typeface="-apple-system"/>
              </a:rPr>
              <a:t>waarde</a:t>
            </a:r>
            <a:r>
              <a:rPr lang="en-US" b="0" i="0" dirty="0">
                <a:solidFill>
                  <a:srgbClr val="000000"/>
                </a:solidFill>
                <a:effectLst/>
                <a:latin typeface="-apple-system"/>
              </a:rPr>
              <a:t> </a:t>
            </a:r>
            <a:r>
              <a:rPr lang="en-US" b="0" i="0" dirty="0" err="1">
                <a:solidFill>
                  <a:srgbClr val="000000"/>
                </a:solidFill>
                <a:effectLst/>
                <a:latin typeface="-apple-system"/>
              </a:rPr>
              <a:t>hangt</a:t>
            </a:r>
            <a:r>
              <a:rPr lang="en-US" b="0" i="0" dirty="0">
                <a:solidFill>
                  <a:srgbClr val="000000"/>
                </a:solidFill>
                <a:effectLst/>
                <a:latin typeface="-apple-system"/>
              </a:rPr>
              <a:t> </a:t>
            </a:r>
            <a:r>
              <a:rPr lang="en-US" b="0" i="0" dirty="0" err="1">
                <a:solidFill>
                  <a:srgbClr val="000000"/>
                </a:solidFill>
                <a:effectLst/>
                <a:latin typeface="-apple-system"/>
              </a:rPr>
              <a:t>aan</a:t>
            </a:r>
            <a:r>
              <a:rPr lang="en-US" b="0" i="0" dirty="0">
                <a:solidFill>
                  <a:srgbClr val="000000"/>
                </a:solidFill>
                <a:effectLst/>
                <a:latin typeface="-apple-system"/>
              </a:rPr>
              <a:t> de </a:t>
            </a:r>
            <a:r>
              <a:rPr lang="en-US" b="0" i="0" dirty="0" err="1">
                <a:solidFill>
                  <a:srgbClr val="000000"/>
                </a:solidFill>
                <a:effectLst/>
                <a:latin typeface="-apple-system"/>
              </a:rPr>
              <a:t>manier</a:t>
            </a:r>
            <a:r>
              <a:rPr lang="en-US" b="0" i="0" dirty="0">
                <a:solidFill>
                  <a:srgbClr val="000000"/>
                </a:solidFill>
                <a:effectLst/>
                <a:latin typeface="-apple-system"/>
              </a:rPr>
              <a:t> </a:t>
            </a:r>
            <a:r>
              <a:rPr lang="en-US" b="0" i="0" dirty="0" err="1">
                <a:solidFill>
                  <a:srgbClr val="000000"/>
                </a:solidFill>
                <a:effectLst/>
                <a:latin typeface="-apple-system"/>
              </a:rPr>
              <a:t>waarop</a:t>
            </a:r>
            <a:r>
              <a:rPr lang="en-US" b="0" i="0" dirty="0">
                <a:solidFill>
                  <a:srgbClr val="000000"/>
                </a:solidFill>
                <a:effectLst/>
                <a:latin typeface="-apple-system"/>
              </a:rPr>
              <a:t> je </a:t>
            </a:r>
            <a:r>
              <a:rPr lang="en-US" b="0" i="0" dirty="0" err="1">
                <a:solidFill>
                  <a:srgbClr val="000000"/>
                </a:solidFill>
                <a:effectLst/>
                <a:latin typeface="-apple-system"/>
              </a:rPr>
              <a:t>functioneert</a:t>
            </a:r>
            <a:r>
              <a:rPr lang="nl-NL" b="0" i="0" dirty="0">
                <a:solidFill>
                  <a:srgbClr val="000000"/>
                </a:solidFill>
                <a:effectLst/>
                <a:latin typeface="-apple-system"/>
              </a:rPr>
              <a:t>. Neuronormativiteit gaat over wat de westerse samenleving waardeert, net als elk ander systeem van onderdrukking. Dat is de reden waarom racisme, validisme, dat is de discriminatie van mensen met een beperking, en kapitalisme niet afzonderlijke systemen zijn, maar één systeem gebaseerd op het idee van een sociaal aanvaardbare en superieure mens.</a:t>
            </a:r>
            <a:br>
              <a:rPr lang="en-US" dirty="0"/>
            </a:br>
            <a:br>
              <a:rPr lang="en-US" dirty="0"/>
            </a:br>
            <a:r>
              <a:rPr lang="en-US" b="0" i="0" dirty="0">
                <a:solidFill>
                  <a:srgbClr val="000000"/>
                </a:solidFill>
                <a:effectLst/>
                <a:latin typeface="-apple-system"/>
              </a:rPr>
              <a:t>Hoe </a:t>
            </a:r>
            <a:r>
              <a:rPr lang="en-US" b="0" i="0" dirty="0" err="1">
                <a:solidFill>
                  <a:srgbClr val="000000"/>
                </a:solidFill>
                <a:effectLst/>
                <a:latin typeface="-apple-system"/>
              </a:rPr>
              <a:t>ziet</a:t>
            </a:r>
            <a:r>
              <a:rPr lang="en-US" b="0" i="0" dirty="0">
                <a:solidFill>
                  <a:srgbClr val="000000"/>
                </a:solidFill>
                <a:effectLst/>
                <a:latin typeface="-apple-system"/>
              </a:rPr>
              <a:t> de </a:t>
            </a:r>
            <a:r>
              <a:rPr lang="en-US" b="0" i="0" dirty="0" err="1">
                <a:solidFill>
                  <a:srgbClr val="000000"/>
                </a:solidFill>
                <a:effectLst/>
                <a:latin typeface="-apple-system"/>
              </a:rPr>
              <a:t>buitenlaag</a:t>
            </a:r>
            <a:r>
              <a:rPr lang="en-US" b="0" i="0" dirty="0">
                <a:solidFill>
                  <a:srgbClr val="000000"/>
                </a:solidFill>
                <a:effectLst/>
                <a:latin typeface="-apple-system"/>
              </a:rPr>
              <a:t> </a:t>
            </a:r>
            <a:r>
              <a:rPr lang="en-US" b="0" i="0" dirty="0" err="1">
                <a:solidFill>
                  <a:srgbClr val="000000"/>
                </a:solidFill>
                <a:effectLst/>
                <a:latin typeface="-apple-system"/>
              </a:rPr>
              <a:t>eruit</a:t>
            </a:r>
            <a:r>
              <a:rPr lang="en-US" b="0" i="0" dirty="0">
                <a:solidFill>
                  <a:srgbClr val="000000"/>
                </a:solidFill>
                <a:effectLst/>
                <a:latin typeface="-apple-system"/>
              </a:rPr>
              <a:t>? Het </a:t>
            </a:r>
            <a:r>
              <a:rPr lang="en-US" b="0" i="0" dirty="0" err="1">
                <a:solidFill>
                  <a:srgbClr val="000000"/>
                </a:solidFill>
                <a:effectLst/>
                <a:latin typeface="-apple-system"/>
              </a:rPr>
              <a:t>pathologie</a:t>
            </a:r>
            <a:r>
              <a:rPr lang="en-US" b="0" i="0" dirty="0">
                <a:solidFill>
                  <a:srgbClr val="000000"/>
                </a:solidFill>
                <a:effectLst/>
                <a:latin typeface="-apple-system"/>
              </a:rPr>
              <a:t> </a:t>
            </a:r>
            <a:r>
              <a:rPr lang="en-US" b="0" i="0" dirty="0" err="1">
                <a:solidFill>
                  <a:srgbClr val="000000"/>
                </a:solidFill>
                <a:effectLst/>
                <a:latin typeface="-apple-system"/>
              </a:rPr>
              <a:t>paradigma</a:t>
            </a:r>
            <a:r>
              <a:rPr lang="en-US" b="0" i="0" dirty="0">
                <a:solidFill>
                  <a:srgbClr val="000000"/>
                </a:solidFill>
                <a:effectLst/>
                <a:latin typeface="-apple-system"/>
              </a:rPr>
              <a:t>, de DSM en </a:t>
            </a:r>
            <a:r>
              <a:rPr lang="en-US" b="0" i="0" dirty="0" err="1">
                <a:solidFill>
                  <a:srgbClr val="000000"/>
                </a:solidFill>
                <a:effectLst/>
                <a:latin typeface="-apple-system"/>
              </a:rPr>
              <a:t>psychiatrie</a:t>
            </a:r>
            <a:r>
              <a:rPr lang="en-US" b="0" i="0" dirty="0">
                <a:solidFill>
                  <a:srgbClr val="000000"/>
                </a:solidFill>
                <a:effectLst/>
                <a:latin typeface="-apple-system"/>
              </a:rPr>
              <a:t>.</a:t>
            </a:r>
          </a:p>
          <a:p>
            <a:endParaRPr lang="en-US" b="0" i="0" dirty="0">
              <a:solidFill>
                <a:srgbClr val="000000"/>
              </a:solidFill>
              <a:effectLst/>
              <a:latin typeface="-apple-system"/>
            </a:endParaRPr>
          </a:p>
          <a:p>
            <a:r>
              <a:rPr lang="en-US" b="0" i="0" dirty="0">
                <a:solidFill>
                  <a:srgbClr val="000000"/>
                </a:solidFill>
                <a:effectLst/>
                <a:latin typeface="-apple-system"/>
              </a:rPr>
              <a:t>Hoe </a:t>
            </a:r>
            <a:r>
              <a:rPr lang="en-US" b="0" i="0" dirty="0" err="1">
                <a:solidFill>
                  <a:srgbClr val="000000"/>
                </a:solidFill>
                <a:effectLst/>
                <a:latin typeface="-apple-system"/>
              </a:rPr>
              <a:t>ziet</a:t>
            </a:r>
            <a:r>
              <a:rPr lang="en-US" b="0" i="0" dirty="0">
                <a:solidFill>
                  <a:srgbClr val="000000"/>
                </a:solidFill>
                <a:effectLst/>
                <a:latin typeface="-apple-system"/>
              </a:rPr>
              <a:t> het </a:t>
            </a:r>
            <a:r>
              <a:rPr lang="en-US" b="0" i="0" dirty="0" err="1">
                <a:solidFill>
                  <a:srgbClr val="000000"/>
                </a:solidFill>
                <a:effectLst/>
                <a:latin typeface="-apple-system"/>
              </a:rPr>
              <a:t>daaronder</a:t>
            </a:r>
            <a:r>
              <a:rPr lang="en-US" b="0" i="0" dirty="0">
                <a:solidFill>
                  <a:srgbClr val="000000"/>
                </a:solidFill>
                <a:effectLst/>
                <a:latin typeface="-apple-system"/>
              </a:rPr>
              <a:t> </a:t>
            </a:r>
            <a:r>
              <a:rPr lang="en-US" b="0" i="0" dirty="0" err="1">
                <a:solidFill>
                  <a:srgbClr val="000000"/>
                </a:solidFill>
                <a:effectLst/>
                <a:latin typeface="-apple-system"/>
              </a:rPr>
              <a:t>uit</a:t>
            </a:r>
            <a:r>
              <a:rPr lang="en-US" b="0" i="0" dirty="0">
                <a:solidFill>
                  <a:srgbClr val="000000"/>
                </a:solidFill>
                <a:effectLst/>
                <a:latin typeface="-apple-system"/>
              </a:rPr>
              <a:t>? </a:t>
            </a:r>
          </a:p>
          <a:p>
            <a:br>
              <a:rPr lang="en-US" dirty="0"/>
            </a:br>
            <a:r>
              <a:rPr lang="nl-NL" b="0" i="0" dirty="0">
                <a:solidFill>
                  <a:srgbClr val="000000"/>
                </a:solidFill>
                <a:effectLst/>
                <a:latin typeface="-apple-system"/>
              </a:rPr>
              <a:t>Houdingen, overtuigingen, verwachtingen en idealen, die een sociaal aanvaardbare en superieure manier van functioneren versterken, een juiste manier om als mens te bestaan.</a:t>
            </a:r>
            <a:br>
              <a:rPr lang="en-US" dirty="0"/>
            </a:br>
            <a:r>
              <a:rPr lang="en-US" dirty="0"/>
              <a:t>Als we </a:t>
            </a:r>
            <a:r>
              <a:rPr lang="en-US" dirty="0" err="1"/>
              <a:t>afwijken</a:t>
            </a:r>
            <a:r>
              <a:rPr lang="en-US" dirty="0"/>
              <a:t> van </a:t>
            </a:r>
            <a:r>
              <a:rPr lang="en-US" dirty="0" err="1"/>
              <a:t>neuronormativiteit</a:t>
            </a:r>
            <a:r>
              <a:rPr lang="en-US" dirty="0"/>
              <a:t> </a:t>
            </a:r>
            <a:r>
              <a:rPr lang="en-US" dirty="0" err="1"/>
              <a:t>krijgen</a:t>
            </a:r>
            <a:r>
              <a:rPr lang="en-US" dirty="0"/>
              <a:t> we </a:t>
            </a:r>
            <a:r>
              <a:rPr lang="en-US" dirty="0" err="1"/>
              <a:t>te</a:t>
            </a:r>
            <a:r>
              <a:rPr lang="en-US" dirty="0"/>
              <a:t> </a:t>
            </a:r>
            <a:r>
              <a:rPr lang="en-US" dirty="0" err="1"/>
              <a:t>maken</a:t>
            </a:r>
            <a:r>
              <a:rPr lang="en-US" dirty="0"/>
              <a:t> met </a:t>
            </a:r>
            <a:r>
              <a:rPr lang="en-US" dirty="0" err="1"/>
              <a:t>controle</a:t>
            </a:r>
            <a:r>
              <a:rPr lang="en-US" dirty="0"/>
              <a:t>, </a:t>
            </a:r>
            <a:r>
              <a:rPr lang="en-US" dirty="0" err="1"/>
              <a:t>onderdrukking</a:t>
            </a:r>
            <a:r>
              <a:rPr lang="en-US" dirty="0"/>
              <a:t> en </a:t>
            </a:r>
            <a:r>
              <a:rPr lang="en-US" dirty="0" err="1"/>
              <a:t>straf</a:t>
            </a:r>
            <a:r>
              <a:rPr lang="en-US" dirty="0"/>
              <a:t>. </a:t>
            </a:r>
            <a:br>
              <a:rPr lang="en-US" dirty="0"/>
            </a:br>
            <a:endParaRPr lang="en-US" dirty="0"/>
          </a:p>
          <a:p>
            <a:r>
              <a:rPr lang="en-US" dirty="0"/>
              <a:t>Dat </a:t>
            </a:r>
            <a:r>
              <a:rPr lang="en-US" dirty="0" err="1"/>
              <a:t>kan</a:t>
            </a:r>
            <a:r>
              <a:rPr lang="en-US" dirty="0"/>
              <a:t> er </a:t>
            </a:r>
            <a:r>
              <a:rPr lang="en-US" dirty="0" err="1"/>
              <a:t>bijvoorbeeld</a:t>
            </a:r>
            <a:r>
              <a:rPr lang="en-US" dirty="0"/>
              <a:t> </a:t>
            </a:r>
            <a:r>
              <a:rPr lang="en-US" dirty="0" err="1"/>
              <a:t>uitzien</a:t>
            </a:r>
            <a:r>
              <a:rPr lang="en-US" dirty="0"/>
              <a:t> </a:t>
            </a:r>
            <a:r>
              <a:rPr lang="en-US" dirty="0" err="1"/>
              <a:t>als</a:t>
            </a:r>
            <a:r>
              <a:rPr lang="en-US" dirty="0"/>
              <a:t>: </a:t>
            </a:r>
          </a:p>
          <a:p>
            <a:pPr marL="171450" indent="-171450">
              <a:buFontTx/>
              <a:buChar char="-"/>
            </a:pPr>
            <a:r>
              <a:rPr lang="nl-NL" dirty="0"/>
              <a:t>Verwachten dat je alleen kennis ergens van kan krijgen door te lezen of schijven.</a:t>
            </a:r>
          </a:p>
          <a:p>
            <a:pPr marL="171450" indent="-171450">
              <a:buFontTx/>
              <a:buChar char="-"/>
            </a:pPr>
            <a:r>
              <a:rPr lang="nl-NL" dirty="0"/>
              <a:t>Minder empathie hebben gelijkstellen aan een slecht persoon zijn</a:t>
            </a:r>
          </a:p>
          <a:p>
            <a:pPr marL="171450" indent="-171450">
              <a:buFontTx/>
              <a:buChar char="-"/>
            </a:pPr>
            <a:r>
              <a:rPr lang="nl-NL" dirty="0"/>
              <a:t>Verwachten dat iedereen communiceert door te spreken</a:t>
            </a:r>
          </a:p>
          <a:p>
            <a:pPr marL="171450" indent="-171450">
              <a:buFontTx/>
              <a:buChar char="-"/>
            </a:pPr>
            <a:r>
              <a:rPr lang="nl-NL" dirty="0"/>
              <a:t>Het labelen van overlevenden van trauma en misbruik met persoonlijkheidsstoornissen</a:t>
            </a:r>
          </a:p>
          <a:p>
            <a:pPr marL="171450" indent="-171450">
              <a:buFontTx/>
              <a:buChar char="-"/>
            </a:pPr>
            <a:r>
              <a:rPr lang="nl-NL" dirty="0"/>
              <a:t>Algemene regels toepassen op lichaamstaal, gezichtsuitdrukkingen en toon</a:t>
            </a:r>
          </a:p>
          <a:p>
            <a:pPr marL="171450" indent="-171450">
              <a:buFontTx/>
              <a:buChar char="-"/>
            </a:pPr>
            <a:endParaRPr lang="nl-NL" dirty="0"/>
          </a:p>
          <a:p>
            <a:pPr marL="0" indent="0">
              <a:buFontTx/>
              <a:buNone/>
            </a:pPr>
            <a:r>
              <a:rPr lang="en-US" b="0" i="0" dirty="0" err="1">
                <a:solidFill>
                  <a:srgbClr val="000000"/>
                </a:solidFill>
                <a:effectLst/>
                <a:latin typeface="-apple-system"/>
              </a:rPr>
              <a:t>Waar</a:t>
            </a:r>
            <a:r>
              <a:rPr lang="en-US" b="0" i="0" dirty="0">
                <a:solidFill>
                  <a:srgbClr val="000000"/>
                </a:solidFill>
                <a:effectLst/>
                <a:latin typeface="-apple-system"/>
              </a:rPr>
              <a:t> </a:t>
            </a:r>
            <a:r>
              <a:rPr lang="en-US" b="0" i="0" dirty="0" err="1">
                <a:solidFill>
                  <a:srgbClr val="000000"/>
                </a:solidFill>
                <a:effectLst/>
                <a:latin typeface="-apple-system"/>
              </a:rPr>
              <a:t>vinden</a:t>
            </a:r>
            <a:r>
              <a:rPr lang="en-US" b="0" i="0" dirty="0">
                <a:solidFill>
                  <a:srgbClr val="000000"/>
                </a:solidFill>
                <a:effectLst/>
                <a:latin typeface="-apple-system"/>
              </a:rPr>
              <a:t> we de </a:t>
            </a:r>
            <a:r>
              <a:rPr lang="en-US" b="0" i="0" dirty="0" err="1">
                <a:solidFill>
                  <a:srgbClr val="000000"/>
                </a:solidFill>
                <a:effectLst/>
                <a:latin typeface="-apple-system"/>
              </a:rPr>
              <a:t>ui</a:t>
            </a:r>
            <a:r>
              <a:rPr lang="en-US" b="0" i="0" dirty="0">
                <a:solidFill>
                  <a:srgbClr val="000000"/>
                </a:solidFill>
                <a:effectLst/>
                <a:latin typeface="-apple-system"/>
              </a:rPr>
              <a:t>?</a:t>
            </a:r>
          </a:p>
          <a:p>
            <a:pPr marL="0" indent="0">
              <a:buFontTx/>
              <a:buNone/>
            </a:pPr>
            <a:endParaRPr lang="en-US" b="0" i="0" dirty="0">
              <a:solidFill>
                <a:srgbClr val="000000"/>
              </a:solidFill>
              <a:effectLst/>
              <a:latin typeface="-apple-system"/>
            </a:endParaRPr>
          </a:p>
          <a:p>
            <a:pPr marL="0" indent="0">
              <a:buFontTx/>
              <a:buNone/>
            </a:pPr>
            <a:r>
              <a:rPr lang="en-US" b="0" i="0" dirty="0">
                <a:solidFill>
                  <a:srgbClr val="000000"/>
                </a:solidFill>
                <a:effectLst/>
                <a:latin typeface="-apple-system"/>
              </a:rPr>
              <a:t>Net </a:t>
            </a:r>
            <a:r>
              <a:rPr lang="en-US" b="0" i="0" dirty="0" err="1">
                <a:solidFill>
                  <a:srgbClr val="000000"/>
                </a:solidFill>
                <a:effectLst/>
                <a:latin typeface="-apple-system"/>
              </a:rPr>
              <a:t>zoals</a:t>
            </a:r>
            <a:r>
              <a:rPr lang="en-US" b="0" i="0" dirty="0">
                <a:solidFill>
                  <a:srgbClr val="000000"/>
                </a:solidFill>
                <a:effectLst/>
                <a:latin typeface="-apple-system"/>
              </a:rPr>
              <a:t> je </a:t>
            </a:r>
            <a:r>
              <a:rPr lang="en-US" b="0" i="0" dirty="0" err="1">
                <a:solidFill>
                  <a:srgbClr val="000000"/>
                </a:solidFill>
                <a:effectLst/>
                <a:latin typeface="-apple-system"/>
              </a:rPr>
              <a:t>ontzettend</a:t>
            </a:r>
            <a:r>
              <a:rPr lang="en-US" b="0" i="0" dirty="0">
                <a:solidFill>
                  <a:srgbClr val="000000"/>
                </a:solidFill>
                <a:effectLst/>
                <a:latin typeface="-apple-system"/>
              </a:rPr>
              <a:t> </a:t>
            </a:r>
            <a:r>
              <a:rPr lang="en-US" b="0" i="0" dirty="0" err="1">
                <a:solidFill>
                  <a:srgbClr val="000000"/>
                </a:solidFill>
                <a:effectLst/>
                <a:latin typeface="-apple-system"/>
              </a:rPr>
              <a:t>vaak</a:t>
            </a:r>
            <a:r>
              <a:rPr lang="en-US" b="0" i="0" dirty="0">
                <a:solidFill>
                  <a:srgbClr val="000000"/>
                </a:solidFill>
                <a:effectLst/>
                <a:latin typeface="-apple-system"/>
              </a:rPr>
              <a:t> </a:t>
            </a:r>
            <a:r>
              <a:rPr lang="en-US" b="0" i="0" dirty="0" err="1">
                <a:solidFill>
                  <a:srgbClr val="000000"/>
                </a:solidFill>
                <a:effectLst/>
                <a:latin typeface="-apple-system"/>
              </a:rPr>
              <a:t>een</a:t>
            </a:r>
            <a:r>
              <a:rPr lang="en-US" b="0" i="0" dirty="0">
                <a:solidFill>
                  <a:srgbClr val="000000"/>
                </a:solidFill>
                <a:effectLst/>
                <a:latin typeface="-apple-system"/>
              </a:rPr>
              <a:t> </a:t>
            </a:r>
            <a:r>
              <a:rPr lang="en-US" b="0" i="0" dirty="0" err="1">
                <a:solidFill>
                  <a:srgbClr val="000000"/>
                </a:solidFill>
                <a:effectLst/>
                <a:latin typeface="-apple-system"/>
              </a:rPr>
              <a:t>uitje</a:t>
            </a:r>
            <a:r>
              <a:rPr lang="en-US" b="0" i="0" dirty="0">
                <a:solidFill>
                  <a:srgbClr val="000000"/>
                </a:solidFill>
                <a:effectLst/>
                <a:latin typeface="-apple-system"/>
              </a:rPr>
              <a:t> door je eten </a:t>
            </a:r>
            <a:r>
              <a:rPr lang="en-US" b="0" i="0" dirty="0" err="1">
                <a:solidFill>
                  <a:srgbClr val="000000"/>
                </a:solidFill>
                <a:effectLst/>
                <a:latin typeface="-apple-system"/>
              </a:rPr>
              <a:t>gooit</a:t>
            </a:r>
            <a:r>
              <a:rPr lang="en-US" b="0" i="0" dirty="0">
                <a:solidFill>
                  <a:srgbClr val="000000"/>
                </a:solidFill>
                <a:effectLst/>
                <a:latin typeface="-apple-system"/>
              </a:rPr>
              <a:t>, </a:t>
            </a:r>
            <a:r>
              <a:rPr lang="en-US" b="0" i="0" dirty="0" err="1">
                <a:solidFill>
                  <a:srgbClr val="000000"/>
                </a:solidFill>
                <a:effectLst/>
                <a:latin typeface="-apple-system"/>
              </a:rPr>
              <a:t>komt</a:t>
            </a:r>
            <a:r>
              <a:rPr lang="en-US" b="0" i="0" dirty="0">
                <a:solidFill>
                  <a:srgbClr val="000000"/>
                </a:solidFill>
                <a:effectLst/>
                <a:latin typeface="-apple-system"/>
              </a:rPr>
              <a:t> </a:t>
            </a:r>
            <a:r>
              <a:rPr lang="en-US" b="0" i="0" dirty="0" err="1">
                <a:solidFill>
                  <a:srgbClr val="000000"/>
                </a:solidFill>
                <a:effectLst/>
                <a:latin typeface="-apple-system"/>
              </a:rPr>
              <a:t>neuronormativiteit</a:t>
            </a:r>
            <a:r>
              <a:rPr lang="en-US" b="0" i="0" dirty="0">
                <a:solidFill>
                  <a:srgbClr val="000000"/>
                </a:solidFill>
                <a:effectLst/>
                <a:latin typeface="-apple-system"/>
              </a:rPr>
              <a:t> </a:t>
            </a:r>
            <a:r>
              <a:rPr lang="en-US" b="0" i="0" dirty="0" err="1">
                <a:solidFill>
                  <a:srgbClr val="000000"/>
                </a:solidFill>
                <a:effectLst/>
                <a:latin typeface="-apple-system"/>
              </a:rPr>
              <a:t>overal</a:t>
            </a:r>
            <a:r>
              <a:rPr lang="en-US" b="0" i="0" dirty="0">
                <a:solidFill>
                  <a:srgbClr val="000000"/>
                </a:solidFill>
                <a:effectLst/>
                <a:latin typeface="-apple-system"/>
              </a:rPr>
              <a:t> </a:t>
            </a:r>
            <a:r>
              <a:rPr lang="en-US" b="0" i="0" dirty="0" err="1">
                <a:solidFill>
                  <a:srgbClr val="000000"/>
                </a:solidFill>
                <a:effectLst/>
                <a:latin typeface="-apple-system"/>
              </a:rPr>
              <a:t>voor</a:t>
            </a:r>
            <a:r>
              <a:rPr lang="en-US" b="0" i="0" dirty="0">
                <a:solidFill>
                  <a:srgbClr val="000000"/>
                </a:solidFill>
                <a:effectLst/>
                <a:latin typeface="-apple-system"/>
              </a:rPr>
              <a:t>. Het </a:t>
            </a:r>
            <a:r>
              <a:rPr lang="en-US" b="0" i="0" dirty="0" err="1">
                <a:solidFill>
                  <a:srgbClr val="000000"/>
                </a:solidFill>
                <a:effectLst/>
                <a:latin typeface="-apple-system"/>
              </a:rPr>
              <a:t>hoopje</a:t>
            </a:r>
            <a:r>
              <a:rPr lang="en-US" b="0" i="0" dirty="0">
                <a:solidFill>
                  <a:srgbClr val="000000"/>
                </a:solidFill>
                <a:effectLst/>
                <a:latin typeface="-apple-system"/>
              </a:rPr>
              <a:t> </a:t>
            </a:r>
            <a:r>
              <a:rPr lang="en-US" b="0" i="0" dirty="0" err="1">
                <a:solidFill>
                  <a:srgbClr val="000000"/>
                </a:solidFill>
                <a:effectLst/>
                <a:latin typeface="-apple-system"/>
              </a:rPr>
              <a:t>aarde</a:t>
            </a:r>
            <a:r>
              <a:rPr lang="en-US" b="0" i="0" dirty="0">
                <a:solidFill>
                  <a:srgbClr val="000000"/>
                </a:solidFill>
                <a:effectLst/>
                <a:latin typeface="-apple-system"/>
              </a:rPr>
              <a:t> </a:t>
            </a:r>
            <a:r>
              <a:rPr lang="en-US" b="0" i="0" dirty="0" err="1">
                <a:solidFill>
                  <a:srgbClr val="000000"/>
                </a:solidFill>
                <a:effectLst/>
                <a:latin typeface="-apple-system"/>
              </a:rPr>
              <a:t>symboliseert</a:t>
            </a:r>
            <a:r>
              <a:rPr lang="en-US" b="0" i="0" dirty="0">
                <a:solidFill>
                  <a:srgbClr val="000000"/>
                </a:solidFill>
                <a:effectLst/>
                <a:latin typeface="-apple-system"/>
              </a:rPr>
              <a:t> de </a:t>
            </a:r>
            <a:r>
              <a:rPr lang="en-US" b="0" i="0" dirty="0" err="1">
                <a:solidFill>
                  <a:srgbClr val="000000"/>
                </a:solidFill>
                <a:effectLst/>
                <a:latin typeface="-apple-system"/>
              </a:rPr>
              <a:t>Westerse</a:t>
            </a:r>
            <a:r>
              <a:rPr lang="en-US" b="0" i="0" dirty="0">
                <a:solidFill>
                  <a:srgbClr val="000000"/>
                </a:solidFill>
                <a:effectLst/>
                <a:latin typeface="-apple-system"/>
              </a:rPr>
              <a:t> </a:t>
            </a:r>
            <a:r>
              <a:rPr lang="en-US" b="0" i="0" dirty="0" err="1">
                <a:solidFill>
                  <a:srgbClr val="000000"/>
                </a:solidFill>
                <a:effectLst/>
                <a:latin typeface="-apple-system"/>
              </a:rPr>
              <a:t>samenleving</a:t>
            </a:r>
            <a:r>
              <a:rPr lang="en-US" b="0" i="0" dirty="0">
                <a:solidFill>
                  <a:srgbClr val="000000"/>
                </a:solidFill>
                <a:effectLst/>
                <a:latin typeface="-apple-system"/>
              </a:rPr>
              <a:t>. We </a:t>
            </a:r>
            <a:r>
              <a:rPr lang="en-US" b="0" i="0" dirty="0" err="1">
                <a:solidFill>
                  <a:srgbClr val="000000"/>
                </a:solidFill>
                <a:effectLst/>
                <a:latin typeface="-apple-system"/>
              </a:rPr>
              <a:t>vinden</a:t>
            </a:r>
            <a:r>
              <a:rPr lang="en-US" b="0" i="0" dirty="0">
                <a:solidFill>
                  <a:srgbClr val="000000"/>
                </a:solidFill>
                <a:effectLst/>
                <a:latin typeface="-apple-system"/>
              </a:rPr>
              <a:t> </a:t>
            </a:r>
            <a:r>
              <a:rPr lang="en-US" b="0" i="0" dirty="0" err="1">
                <a:solidFill>
                  <a:srgbClr val="000000"/>
                </a:solidFill>
                <a:effectLst/>
                <a:latin typeface="-apple-system"/>
              </a:rPr>
              <a:t>neuronormativiteit</a:t>
            </a:r>
            <a:r>
              <a:rPr lang="en-US" b="0" i="0" dirty="0">
                <a:solidFill>
                  <a:srgbClr val="000000"/>
                </a:solidFill>
                <a:effectLst/>
                <a:latin typeface="-apple-system"/>
              </a:rPr>
              <a:t> in </a:t>
            </a:r>
            <a:r>
              <a:rPr lang="en-US" b="0" i="0" dirty="0" err="1">
                <a:solidFill>
                  <a:srgbClr val="000000"/>
                </a:solidFill>
                <a:effectLst/>
                <a:latin typeface="-apple-system"/>
              </a:rPr>
              <a:t>ons</a:t>
            </a:r>
            <a:r>
              <a:rPr lang="en-US" b="0" i="0" dirty="0">
                <a:solidFill>
                  <a:srgbClr val="000000"/>
                </a:solidFill>
                <a:effectLst/>
                <a:latin typeface="-apple-system"/>
              </a:rPr>
              <a:t> </a:t>
            </a:r>
            <a:r>
              <a:rPr lang="en-US" b="0" i="0" dirty="0" err="1">
                <a:solidFill>
                  <a:srgbClr val="000000"/>
                </a:solidFill>
                <a:effectLst/>
                <a:latin typeface="-apple-system"/>
              </a:rPr>
              <a:t>werk</a:t>
            </a:r>
            <a:r>
              <a:rPr lang="en-US" b="0" i="0" dirty="0">
                <a:solidFill>
                  <a:srgbClr val="000000"/>
                </a:solidFill>
                <a:effectLst/>
                <a:latin typeface="-apple-system"/>
              </a:rPr>
              <a:t>, school, </a:t>
            </a:r>
            <a:r>
              <a:rPr lang="en-US" b="0" i="0" dirty="0" err="1">
                <a:solidFill>
                  <a:srgbClr val="000000"/>
                </a:solidFill>
                <a:effectLst/>
                <a:latin typeface="-apple-system"/>
              </a:rPr>
              <a:t>onze</a:t>
            </a:r>
            <a:r>
              <a:rPr lang="en-US" b="0" i="0" dirty="0">
                <a:solidFill>
                  <a:srgbClr val="000000"/>
                </a:solidFill>
                <a:effectLst/>
                <a:latin typeface="-apple-system"/>
              </a:rPr>
              <a:t> </a:t>
            </a:r>
            <a:r>
              <a:rPr lang="en-US" b="0" i="0" dirty="0" err="1">
                <a:solidFill>
                  <a:srgbClr val="000000"/>
                </a:solidFill>
                <a:effectLst/>
                <a:latin typeface="-apple-system"/>
              </a:rPr>
              <a:t>therapie</a:t>
            </a:r>
            <a:r>
              <a:rPr lang="en-US" b="0" i="0" dirty="0">
                <a:solidFill>
                  <a:srgbClr val="000000"/>
                </a:solidFill>
                <a:effectLst/>
                <a:latin typeface="-apple-system"/>
              </a:rPr>
              <a:t> en </a:t>
            </a:r>
            <a:r>
              <a:rPr lang="en-US" b="0" i="0" dirty="0" err="1">
                <a:solidFill>
                  <a:srgbClr val="000000"/>
                </a:solidFill>
                <a:effectLst/>
                <a:latin typeface="-apple-system"/>
              </a:rPr>
              <a:t>zorg</a:t>
            </a:r>
            <a:r>
              <a:rPr lang="en-US" b="0" i="0" dirty="0">
                <a:solidFill>
                  <a:srgbClr val="000000"/>
                </a:solidFill>
                <a:effectLst/>
                <a:latin typeface="-apple-system"/>
              </a:rPr>
              <a:t>, de </a:t>
            </a:r>
            <a:r>
              <a:rPr lang="en-US" b="0" i="0" dirty="0" err="1">
                <a:solidFill>
                  <a:srgbClr val="000000"/>
                </a:solidFill>
                <a:effectLst/>
                <a:latin typeface="-apple-system"/>
              </a:rPr>
              <a:t>overheid</a:t>
            </a:r>
            <a:r>
              <a:rPr lang="en-US" b="0" i="0" dirty="0">
                <a:solidFill>
                  <a:srgbClr val="000000"/>
                </a:solidFill>
                <a:effectLst/>
                <a:latin typeface="-apple-system"/>
              </a:rPr>
              <a:t> en in </a:t>
            </a:r>
            <a:r>
              <a:rPr lang="en-US" b="0" i="0" dirty="0" err="1">
                <a:solidFill>
                  <a:srgbClr val="000000"/>
                </a:solidFill>
                <a:effectLst/>
                <a:latin typeface="-apple-system"/>
              </a:rPr>
              <a:t>onze</a:t>
            </a:r>
            <a:r>
              <a:rPr lang="en-US" b="0" i="0" dirty="0">
                <a:solidFill>
                  <a:srgbClr val="000000"/>
                </a:solidFill>
                <a:effectLst/>
                <a:latin typeface="-apple-system"/>
              </a:rPr>
              <a:t> </a:t>
            </a:r>
            <a:r>
              <a:rPr lang="en-US" b="0" i="0" dirty="0" err="1">
                <a:solidFill>
                  <a:srgbClr val="000000"/>
                </a:solidFill>
                <a:effectLst/>
                <a:latin typeface="-apple-system"/>
              </a:rPr>
              <a:t>vriendschappen</a:t>
            </a:r>
            <a:r>
              <a:rPr lang="en-US" b="0" i="0" dirty="0">
                <a:solidFill>
                  <a:srgbClr val="000000"/>
                </a:solidFill>
                <a:effectLst/>
                <a:latin typeface="-apple-system"/>
              </a:rPr>
              <a:t> en </a:t>
            </a:r>
            <a:r>
              <a:rPr lang="en-US" b="0" i="0" dirty="0" err="1">
                <a:solidFill>
                  <a:srgbClr val="000000"/>
                </a:solidFill>
                <a:effectLst/>
                <a:latin typeface="-apple-system"/>
              </a:rPr>
              <a:t>relaties</a:t>
            </a:r>
            <a:r>
              <a:rPr lang="en-US" b="0" i="0" dirty="0">
                <a:solidFill>
                  <a:srgbClr val="000000"/>
                </a:solidFill>
                <a:effectLst/>
                <a:latin typeface="-apple-system"/>
              </a:rPr>
              <a:t>. </a:t>
            </a:r>
            <a:r>
              <a:rPr lang="en-US" b="0" i="0" dirty="0" err="1">
                <a:solidFill>
                  <a:srgbClr val="000000"/>
                </a:solidFill>
                <a:effectLst/>
                <a:latin typeface="-apple-system"/>
              </a:rPr>
              <a:t>Overal</a:t>
            </a:r>
            <a:r>
              <a:rPr lang="en-US" b="0" i="0" dirty="0">
                <a:solidFill>
                  <a:srgbClr val="000000"/>
                </a:solidFill>
                <a:effectLst/>
                <a:latin typeface="-apple-system"/>
              </a:rPr>
              <a:t> </a:t>
            </a:r>
            <a:r>
              <a:rPr lang="en-US" b="0" i="0" dirty="0" err="1">
                <a:solidFill>
                  <a:srgbClr val="000000"/>
                </a:solidFill>
                <a:effectLst/>
                <a:latin typeface="-apple-system"/>
              </a:rPr>
              <a:t>dus</a:t>
            </a:r>
            <a:r>
              <a:rPr lang="en-US" b="0" i="0" dirty="0">
                <a:solidFill>
                  <a:srgbClr val="000000"/>
                </a:solidFill>
                <a:effectLst/>
                <a:latin typeface="-apple-system"/>
              </a:rPr>
              <a:t>.</a:t>
            </a:r>
            <a:endParaRPr lang="en-NL" dirty="0"/>
          </a:p>
        </p:txBody>
      </p:sp>
      <p:sp>
        <p:nvSpPr>
          <p:cNvPr id="4" name="Tijdelijke aanduiding voor dianummer 3"/>
          <p:cNvSpPr>
            <a:spLocks noGrp="1"/>
          </p:cNvSpPr>
          <p:nvPr>
            <p:ph type="sldNum" sz="quarter" idx="5"/>
          </p:nvPr>
        </p:nvSpPr>
        <p:spPr/>
        <p:txBody>
          <a:bodyPr/>
          <a:lstStyle/>
          <a:p>
            <a:fld id="{16954451-F0BB-4279-B400-015AA74DC259}" type="slidenum">
              <a:rPr lang="en-NL" smtClean="0"/>
              <a:t>16</a:t>
            </a:fld>
            <a:endParaRPr lang="en-NL"/>
          </a:p>
        </p:txBody>
      </p:sp>
    </p:spTree>
    <p:extLst>
      <p:ext uri="{BB962C8B-B14F-4D97-AF65-F5344CB8AC3E}">
        <p14:creationId xmlns:p14="http://schemas.microsoft.com/office/powerpoint/2010/main" val="492759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Bronnen</a:t>
            </a:r>
            <a:r>
              <a:rPr lang="en-GB" dirty="0"/>
              <a:t>:</a:t>
            </a:r>
          </a:p>
          <a:p>
            <a:r>
              <a:rPr lang="en-NL" dirty="0"/>
              <a:t>https://www.consilium.europa.eu/nl/infographics/disability-eu-facts-figures/</a:t>
            </a:r>
            <a:endParaRPr lang="en-GB" dirty="0"/>
          </a:p>
          <a:p>
            <a:r>
              <a:rPr lang="en-NL" dirty="0"/>
              <a:t>https://www.kennispleingehandicaptensector.nl/tips-tools/tools/pesten-en-verstandelijke-beperking-cijfers-en-feiten?gad_source=1&amp;gclid=CjwKCAjwxNW2BhAkEiwA24Cm9PUC5aOKaPl543AIgQcHnbpOpuvAKFBbjoM4sTK05QNEqIkA3TOelRoCO8wQAvD_BwE</a:t>
            </a:r>
            <a:endParaRPr lang="en-GB" dirty="0"/>
          </a:p>
          <a:p>
            <a:r>
              <a:rPr lang="en-GB" dirty="0" err="1"/>
              <a:t>Nederlands</a:t>
            </a:r>
            <a:r>
              <a:rPr lang="en-GB" dirty="0"/>
              <a:t> </a:t>
            </a:r>
            <a:r>
              <a:rPr lang="en-GB" dirty="0" err="1"/>
              <a:t>Autisme</a:t>
            </a:r>
            <a:r>
              <a:rPr lang="en-GB" dirty="0"/>
              <a:t> Register</a:t>
            </a:r>
          </a:p>
          <a:p>
            <a:r>
              <a:rPr lang="en-GB" dirty="0"/>
              <a:t>https://www.businesswire.com/news/home/20190108006061/en/</a:t>
            </a:r>
          </a:p>
          <a:p>
            <a:r>
              <a:rPr lang="en-GB" dirty="0"/>
              <a:t>https://www.rcpsych.ac.uk/docs/default-source/improving-care/nccmh/suicide-prevention/workshops-(wave-4)/wave-4-workshop-2/suicide-and-autism---slides.pdf</a:t>
            </a:r>
          </a:p>
          <a:p>
            <a:r>
              <a:rPr lang="en-US" dirty="0"/>
              <a:t>http://ggznieuws.nl/onderzoek-44-van-de-overleden-jongeren-na-suicide-had-diagnose-autisme/</a:t>
            </a:r>
            <a:endParaRPr lang="en-NL" dirty="0"/>
          </a:p>
        </p:txBody>
      </p:sp>
      <p:sp>
        <p:nvSpPr>
          <p:cNvPr id="4" name="Tijdelijke aanduiding voor dianummer 3"/>
          <p:cNvSpPr>
            <a:spLocks noGrp="1"/>
          </p:cNvSpPr>
          <p:nvPr>
            <p:ph type="sldNum" sz="quarter" idx="5"/>
          </p:nvPr>
        </p:nvSpPr>
        <p:spPr/>
        <p:txBody>
          <a:bodyPr/>
          <a:lstStyle/>
          <a:p>
            <a:fld id="{16954451-F0BB-4279-B400-015AA74DC259}" type="slidenum">
              <a:rPr lang="en-NL" smtClean="0"/>
              <a:t>17</a:t>
            </a:fld>
            <a:endParaRPr lang="en-NL"/>
          </a:p>
        </p:txBody>
      </p:sp>
    </p:spTree>
    <p:extLst>
      <p:ext uri="{BB962C8B-B14F-4D97-AF65-F5344CB8AC3E}">
        <p14:creationId xmlns:p14="http://schemas.microsoft.com/office/powerpoint/2010/main" val="3845942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 </a:t>
            </a:r>
            <a:r>
              <a:rPr lang="en-GB" dirty="0" err="1"/>
              <a:t>neurodiversiteitsbeweging</a:t>
            </a:r>
            <a:r>
              <a:rPr lang="en-GB" dirty="0"/>
              <a:t> </a:t>
            </a:r>
            <a:r>
              <a:rPr lang="en-GB" dirty="0" err="1"/>
              <a:t>bestaat</a:t>
            </a:r>
            <a:r>
              <a:rPr lang="en-GB" dirty="0"/>
              <a:t> </a:t>
            </a:r>
            <a:r>
              <a:rPr lang="en-GB" dirty="0" err="1"/>
              <a:t>niet</a:t>
            </a:r>
            <a:r>
              <a:rPr lang="en-GB" dirty="0"/>
              <a:t> in </a:t>
            </a:r>
            <a:r>
              <a:rPr lang="en-GB" dirty="0" err="1"/>
              <a:t>een</a:t>
            </a:r>
            <a:r>
              <a:rPr lang="en-GB" dirty="0"/>
              <a:t> </a:t>
            </a:r>
            <a:r>
              <a:rPr lang="en-GB" dirty="0" err="1"/>
              <a:t>vacuüm</a:t>
            </a:r>
            <a:r>
              <a:rPr lang="en-GB" dirty="0"/>
              <a:t>. Het is </a:t>
            </a:r>
            <a:r>
              <a:rPr lang="en-GB" dirty="0" err="1"/>
              <a:t>niet</a:t>
            </a:r>
            <a:r>
              <a:rPr lang="en-GB" dirty="0"/>
              <a:t> </a:t>
            </a:r>
            <a:r>
              <a:rPr lang="en-GB" dirty="0" err="1"/>
              <a:t>voor</a:t>
            </a:r>
            <a:r>
              <a:rPr lang="en-GB" dirty="0"/>
              <a:t> </a:t>
            </a:r>
            <a:r>
              <a:rPr lang="en-GB" dirty="0" err="1"/>
              <a:t>niets</a:t>
            </a:r>
            <a:r>
              <a:rPr lang="en-GB" dirty="0"/>
              <a:t> </a:t>
            </a:r>
            <a:r>
              <a:rPr lang="en-GB" dirty="0" err="1"/>
              <a:t>dat</a:t>
            </a:r>
            <a:r>
              <a:rPr lang="en-GB" dirty="0"/>
              <a:t> </a:t>
            </a:r>
            <a:r>
              <a:rPr lang="en-GB" dirty="0" err="1"/>
              <a:t>ik</a:t>
            </a:r>
            <a:r>
              <a:rPr lang="en-GB" dirty="0"/>
              <a:t> net </a:t>
            </a:r>
            <a:r>
              <a:rPr lang="en-GB" dirty="0" err="1"/>
              <a:t>vanalles</a:t>
            </a:r>
            <a:r>
              <a:rPr lang="en-GB" dirty="0"/>
              <a:t> </a:t>
            </a:r>
            <a:r>
              <a:rPr lang="en-GB" dirty="0" err="1"/>
              <a:t>heb</a:t>
            </a:r>
            <a:r>
              <a:rPr lang="en-GB" dirty="0"/>
              <a:t> </a:t>
            </a:r>
            <a:r>
              <a:rPr lang="en-GB" dirty="0" err="1"/>
              <a:t>verteld</a:t>
            </a:r>
            <a:r>
              <a:rPr lang="en-GB" dirty="0"/>
              <a:t> over de </a:t>
            </a:r>
            <a:r>
              <a:rPr lang="en-GB" dirty="0" err="1"/>
              <a:t>geschiedenis</a:t>
            </a:r>
            <a:r>
              <a:rPr lang="en-GB" dirty="0"/>
              <a:t> en </a:t>
            </a:r>
            <a:r>
              <a:rPr lang="en-GB" dirty="0" err="1"/>
              <a:t>raakvlakken</a:t>
            </a:r>
            <a:r>
              <a:rPr lang="en-GB" dirty="0"/>
              <a:t> met </a:t>
            </a:r>
            <a:r>
              <a:rPr lang="en-GB" dirty="0" err="1"/>
              <a:t>andere</a:t>
            </a:r>
            <a:r>
              <a:rPr lang="en-GB" dirty="0"/>
              <a:t> </a:t>
            </a:r>
            <a:r>
              <a:rPr lang="en-GB" dirty="0" err="1"/>
              <a:t>mensenrechtenbewegingen</a:t>
            </a:r>
            <a:r>
              <a:rPr lang="en-GB" dirty="0"/>
              <a:t>. Je </a:t>
            </a:r>
            <a:r>
              <a:rPr lang="en-GB" dirty="0" err="1"/>
              <a:t>kan</a:t>
            </a:r>
            <a:r>
              <a:rPr lang="en-GB" dirty="0"/>
              <a:t> </a:t>
            </a:r>
            <a:r>
              <a:rPr lang="en-GB" dirty="0" err="1"/>
              <a:t>onze</a:t>
            </a:r>
            <a:r>
              <a:rPr lang="en-GB" dirty="0"/>
              <a:t> </a:t>
            </a:r>
            <a:r>
              <a:rPr lang="en-GB" dirty="0" err="1"/>
              <a:t>beweging</a:t>
            </a:r>
            <a:r>
              <a:rPr lang="en-GB" dirty="0"/>
              <a:t> </a:t>
            </a:r>
            <a:r>
              <a:rPr lang="en-GB" dirty="0" err="1"/>
              <a:t>niet</a:t>
            </a:r>
            <a:r>
              <a:rPr lang="en-GB" dirty="0"/>
              <a:t> </a:t>
            </a:r>
            <a:r>
              <a:rPr lang="en-GB" dirty="0" err="1"/>
              <a:t>los</a:t>
            </a:r>
            <a:r>
              <a:rPr lang="en-GB" dirty="0"/>
              <a:t> </a:t>
            </a:r>
            <a:r>
              <a:rPr lang="en-GB" dirty="0" err="1"/>
              <a:t>zien</a:t>
            </a:r>
            <a:r>
              <a:rPr lang="en-GB" dirty="0"/>
              <a:t> van </a:t>
            </a:r>
            <a:r>
              <a:rPr lang="en-GB" dirty="0" err="1"/>
              <a:t>andere</a:t>
            </a:r>
            <a:r>
              <a:rPr lang="en-GB" dirty="0"/>
              <a:t> </a:t>
            </a:r>
            <a:r>
              <a:rPr lang="en-GB" dirty="0" err="1"/>
              <a:t>vormen</a:t>
            </a:r>
            <a:r>
              <a:rPr lang="en-GB" dirty="0"/>
              <a:t> van </a:t>
            </a:r>
            <a:r>
              <a:rPr lang="en-GB" dirty="0" err="1"/>
              <a:t>uitsluiting</a:t>
            </a:r>
            <a:r>
              <a:rPr lang="en-GB" dirty="0"/>
              <a:t> en </a:t>
            </a:r>
            <a:r>
              <a:rPr lang="en-GB" dirty="0" err="1"/>
              <a:t>onderdrukking</a:t>
            </a:r>
            <a:r>
              <a:rPr lang="en-GB" dirty="0"/>
              <a:t>. </a:t>
            </a:r>
          </a:p>
          <a:p>
            <a:endParaRPr lang="en-GB" dirty="0"/>
          </a:p>
          <a:p>
            <a:r>
              <a:rPr lang="en-GB" dirty="0"/>
              <a:t>Als je </a:t>
            </a:r>
            <a:r>
              <a:rPr lang="en-GB" dirty="0" err="1"/>
              <a:t>bijvoorbeeld</a:t>
            </a:r>
            <a:r>
              <a:rPr lang="en-GB" dirty="0"/>
              <a:t> </a:t>
            </a:r>
            <a:r>
              <a:rPr lang="en-GB" dirty="0" err="1"/>
              <a:t>kijkt</a:t>
            </a:r>
            <a:r>
              <a:rPr lang="en-GB" dirty="0"/>
              <a:t> </a:t>
            </a:r>
            <a:r>
              <a:rPr lang="en-GB" dirty="0" err="1"/>
              <a:t>naar</a:t>
            </a:r>
            <a:r>
              <a:rPr lang="en-GB" dirty="0"/>
              <a:t> de genocides die op </a:t>
            </a:r>
            <a:r>
              <a:rPr lang="en-GB" dirty="0" err="1"/>
              <a:t>dit</a:t>
            </a:r>
            <a:r>
              <a:rPr lang="en-GB" dirty="0"/>
              <a:t> moment </a:t>
            </a:r>
            <a:r>
              <a:rPr lang="en-GB" dirty="0" err="1"/>
              <a:t>plaatsvinden</a:t>
            </a:r>
            <a:r>
              <a:rPr lang="en-GB" dirty="0"/>
              <a:t> in de </a:t>
            </a:r>
            <a:r>
              <a:rPr lang="en-GB" dirty="0" err="1"/>
              <a:t>wereld</a:t>
            </a:r>
            <a:r>
              <a:rPr lang="en-GB" dirty="0"/>
              <a:t>: in Congo, Sudan en Palestina </a:t>
            </a:r>
            <a:r>
              <a:rPr lang="en-GB" dirty="0" err="1"/>
              <a:t>bijvoorbeeld</a:t>
            </a:r>
            <a:r>
              <a:rPr lang="en-GB" dirty="0"/>
              <a:t>. De </a:t>
            </a:r>
            <a:r>
              <a:rPr lang="en-GB" dirty="0" err="1"/>
              <a:t>gehandicaptenrechtenbeweging</a:t>
            </a:r>
            <a:r>
              <a:rPr lang="en-GB" dirty="0"/>
              <a:t> </a:t>
            </a:r>
            <a:r>
              <a:rPr lang="en-GB" dirty="0" err="1"/>
              <a:t>noemt</a:t>
            </a:r>
            <a:r>
              <a:rPr lang="en-GB" dirty="0"/>
              <a:t> </a:t>
            </a:r>
            <a:r>
              <a:rPr lang="en-GB" dirty="0" err="1"/>
              <a:t>deze</a:t>
            </a:r>
            <a:r>
              <a:rPr lang="en-GB" dirty="0"/>
              <a:t> “mass disabling events”, </a:t>
            </a:r>
            <a:r>
              <a:rPr lang="en-GB" dirty="0" err="1"/>
              <a:t>omdat</a:t>
            </a:r>
            <a:r>
              <a:rPr lang="en-GB" dirty="0"/>
              <a:t> het </a:t>
            </a:r>
            <a:r>
              <a:rPr lang="en-GB" dirty="0" err="1"/>
              <a:t>gebeurtenissen</a:t>
            </a:r>
            <a:r>
              <a:rPr lang="en-GB" dirty="0"/>
              <a:t> </a:t>
            </a:r>
            <a:r>
              <a:rPr lang="en-GB" dirty="0" err="1"/>
              <a:t>zijn</a:t>
            </a:r>
            <a:r>
              <a:rPr lang="en-GB" dirty="0"/>
              <a:t> </a:t>
            </a:r>
            <a:r>
              <a:rPr lang="en-GB" dirty="0" err="1"/>
              <a:t>waar</a:t>
            </a:r>
            <a:r>
              <a:rPr lang="en-GB" dirty="0"/>
              <a:t> </a:t>
            </a:r>
            <a:r>
              <a:rPr lang="en-GB" dirty="0" err="1"/>
              <a:t>mensen</a:t>
            </a:r>
            <a:r>
              <a:rPr lang="en-GB" dirty="0"/>
              <a:t> </a:t>
            </a:r>
            <a:r>
              <a:rPr lang="en-GB" dirty="0" err="1"/>
              <a:t>massaal</a:t>
            </a:r>
            <a:r>
              <a:rPr lang="en-GB" dirty="0"/>
              <a:t> </a:t>
            </a:r>
            <a:r>
              <a:rPr lang="en-GB" dirty="0" err="1"/>
              <a:t>gehandicapt</a:t>
            </a:r>
            <a:r>
              <a:rPr lang="en-GB" dirty="0"/>
              <a:t> </a:t>
            </a:r>
            <a:r>
              <a:rPr lang="en-GB" dirty="0" err="1"/>
              <a:t>worden</a:t>
            </a:r>
            <a:r>
              <a:rPr lang="en-GB" dirty="0"/>
              <a:t> </a:t>
            </a:r>
            <a:r>
              <a:rPr lang="en-GB" dirty="0" err="1"/>
              <a:t>gemaakt</a:t>
            </a:r>
            <a:r>
              <a:rPr lang="en-GB" dirty="0"/>
              <a:t>. Maar je </a:t>
            </a:r>
            <a:r>
              <a:rPr lang="en-GB" dirty="0" err="1"/>
              <a:t>zou</a:t>
            </a:r>
            <a:r>
              <a:rPr lang="en-GB" dirty="0"/>
              <a:t> </a:t>
            </a:r>
            <a:r>
              <a:rPr lang="en-GB" dirty="0" err="1"/>
              <a:t>deze</a:t>
            </a:r>
            <a:r>
              <a:rPr lang="en-GB" dirty="0"/>
              <a:t> </a:t>
            </a:r>
            <a:r>
              <a:rPr lang="en-GB" dirty="0" err="1"/>
              <a:t>ook</a:t>
            </a:r>
            <a:r>
              <a:rPr lang="en-GB" dirty="0"/>
              <a:t> mass </a:t>
            </a:r>
            <a:r>
              <a:rPr lang="en-GB" dirty="0" err="1"/>
              <a:t>neurodiverging</a:t>
            </a:r>
            <a:r>
              <a:rPr lang="en-GB" dirty="0"/>
              <a:t> events </a:t>
            </a:r>
            <a:r>
              <a:rPr lang="en-GB" dirty="0" err="1"/>
              <a:t>kunnen</a:t>
            </a:r>
            <a:r>
              <a:rPr lang="en-GB" dirty="0"/>
              <a:t> </a:t>
            </a:r>
            <a:r>
              <a:rPr lang="en-GB" dirty="0" err="1"/>
              <a:t>noemen</a:t>
            </a:r>
            <a:r>
              <a:rPr lang="en-GB" dirty="0"/>
              <a:t>: want ze </a:t>
            </a:r>
            <a:r>
              <a:rPr lang="en-GB" dirty="0" err="1"/>
              <a:t>zorgen</a:t>
            </a:r>
            <a:r>
              <a:rPr lang="en-GB" dirty="0"/>
              <a:t> </a:t>
            </a:r>
            <a:r>
              <a:rPr lang="en-GB" dirty="0" err="1"/>
              <a:t>niet</a:t>
            </a:r>
            <a:r>
              <a:rPr lang="en-GB" dirty="0"/>
              <a:t> </a:t>
            </a:r>
            <a:r>
              <a:rPr lang="en-GB" dirty="0" err="1"/>
              <a:t>alleen</a:t>
            </a:r>
            <a:r>
              <a:rPr lang="en-GB" dirty="0"/>
              <a:t> </a:t>
            </a:r>
            <a:r>
              <a:rPr lang="en-GB" dirty="0" err="1"/>
              <a:t>voor</a:t>
            </a:r>
            <a:r>
              <a:rPr lang="en-GB" dirty="0"/>
              <a:t> handicaps, maar </a:t>
            </a:r>
            <a:r>
              <a:rPr lang="en-GB" dirty="0" err="1"/>
              <a:t>ook</a:t>
            </a:r>
            <a:r>
              <a:rPr lang="en-GB" dirty="0"/>
              <a:t> </a:t>
            </a:r>
            <a:r>
              <a:rPr lang="en-GB" dirty="0" err="1"/>
              <a:t>voor</a:t>
            </a:r>
            <a:r>
              <a:rPr lang="en-GB" dirty="0"/>
              <a:t> immense trauma’s die je </a:t>
            </a:r>
            <a:r>
              <a:rPr lang="en-GB" dirty="0" err="1"/>
              <a:t>brein</a:t>
            </a:r>
            <a:r>
              <a:rPr lang="en-GB" dirty="0"/>
              <a:t> </a:t>
            </a:r>
            <a:r>
              <a:rPr lang="en-GB" dirty="0" err="1"/>
              <a:t>voorgoed</a:t>
            </a:r>
            <a:r>
              <a:rPr lang="en-GB" dirty="0"/>
              <a:t> </a:t>
            </a:r>
            <a:r>
              <a:rPr lang="en-GB" dirty="0" err="1"/>
              <a:t>veranderen</a:t>
            </a:r>
            <a:r>
              <a:rPr lang="en-GB" dirty="0"/>
              <a:t>. Mensen </a:t>
            </a:r>
            <a:r>
              <a:rPr lang="en-GB" dirty="0" err="1"/>
              <a:t>worden</a:t>
            </a:r>
            <a:r>
              <a:rPr lang="en-GB" dirty="0"/>
              <a:t> op </a:t>
            </a:r>
            <a:r>
              <a:rPr lang="en-GB" dirty="0" err="1"/>
              <a:t>massale</a:t>
            </a:r>
            <a:r>
              <a:rPr lang="en-GB" dirty="0"/>
              <a:t> </a:t>
            </a:r>
            <a:r>
              <a:rPr lang="en-GB" dirty="0" err="1"/>
              <a:t>schaal</a:t>
            </a:r>
            <a:r>
              <a:rPr lang="en-GB" dirty="0"/>
              <a:t> neurodivergent </a:t>
            </a:r>
            <a:r>
              <a:rPr lang="en-GB" dirty="0" err="1"/>
              <a:t>gemaakt</a:t>
            </a:r>
            <a:r>
              <a:rPr lang="en-GB" dirty="0"/>
              <a:t>.</a:t>
            </a:r>
          </a:p>
          <a:p>
            <a:endParaRPr lang="en-GB" dirty="0"/>
          </a:p>
          <a:p>
            <a:r>
              <a:rPr lang="en-GB" dirty="0"/>
              <a:t>Maar </a:t>
            </a:r>
            <a:r>
              <a:rPr lang="en-GB" dirty="0" err="1"/>
              <a:t>ook</a:t>
            </a:r>
            <a:r>
              <a:rPr lang="en-GB" dirty="0"/>
              <a:t> </a:t>
            </a:r>
            <a:r>
              <a:rPr lang="en-GB" dirty="0" err="1"/>
              <a:t>als</a:t>
            </a:r>
            <a:r>
              <a:rPr lang="en-GB" dirty="0"/>
              <a:t> je </a:t>
            </a:r>
            <a:r>
              <a:rPr lang="en-GB" dirty="0" err="1"/>
              <a:t>bijvoorbeeld</a:t>
            </a:r>
            <a:r>
              <a:rPr lang="en-GB" dirty="0"/>
              <a:t> </a:t>
            </a:r>
            <a:r>
              <a:rPr lang="en-GB" dirty="0" err="1"/>
              <a:t>kijkt</a:t>
            </a:r>
            <a:r>
              <a:rPr lang="en-GB" dirty="0"/>
              <a:t> </a:t>
            </a:r>
            <a:r>
              <a:rPr lang="en-GB" dirty="0" err="1"/>
              <a:t>naar</a:t>
            </a:r>
            <a:r>
              <a:rPr lang="en-GB" dirty="0"/>
              <a:t> de </a:t>
            </a:r>
            <a:r>
              <a:rPr lang="en-GB" dirty="0" err="1"/>
              <a:t>groeiende</a:t>
            </a:r>
            <a:r>
              <a:rPr lang="en-GB" dirty="0"/>
              <a:t> </a:t>
            </a:r>
            <a:r>
              <a:rPr lang="en-GB" dirty="0" err="1"/>
              <a:t>transhaat</a:t>
            </a:r>
            <a:r>
              <a:rPr lang="en-GB" dirty="0"/>
              <a:t> en anti trans </a:t>
            </a:r>
            <a:r>
              <a:rPr lang="en-GB" dirty="0" err="1"/>
              <a:t>wetgeving</a:t>
            </a:r>
            <a:r>
              <a:rPr lang="en-GB" dirty="0"/>
              <a:t> in de </a:t>
            </a:r>
            <a:r>
              <a:rPr lang="en-GB" dirty="0" err="1"/>
              <a:t>wereld</a:t>
            </a:r>
            <a:r>
              <a:rPr lang="en-GB" dirty="0"/>
              <a:t>. Wist je </a:t>
            </a:r>
            <a:r>
              <a:rPr lang="en-GB" dirty="0" err="1"/>
              <a:t>dat</a:t>
            </a:r>
            <a:r>
              <a:rPr lang="en-GB" dirty="0"/>
              <a:t> er in de VS </a:t>
            </a:r>
            <a:r>
              <a:rPr lang="en-GB" dirty="0" err="1"/>
              <a:t>inmiddels</a:t>
            </a:r>
            <a:r>
              <a:rPr lang="en-GB" dirty="0"/>
              <a:t> in </a:t>
            </a:r>
            <a:r>
              <a:rPr lang="en-GB" dirty="0" err="1"/>
              <a:t>verschillende</a:t>
            </a:r>
            <a:r>
              <a:rPr lang="en-GB" dirty="0"/>
              <a:t> </a:t>
            </a:r>
            <a:r>
              <a:rPr lang="en-GB" dirty="0" err="1"/>
              <a:t>staten</a:t>
            </a:r>
            <a:r>
              <a:rPr lang="en-GB" dirty="0"/>
              <a:t> </a:t>
            </a:r>
            <a:r>
              <a:rPr lang="en-GB" dirty="0" err="1"/>
              <a:t>wetgeving</a:t>
            </a:r>
            <a:r>
              <a:rPr lang="en-GB" dirty="0"/>
              <a:t> is </a:t>
            </a:r>
            <a:r>
              <a:rPr lang="en-GB" dirty="0" err="1"/>
              <a:t>aangenomen</a:t>
            </a:r>
            <a:r>
              <a:rPr lang="en-GB" dirty="0"/>
              <a:t> </a:t>
            </a:r>
            <a:r>
              <a:rPr lang="en-GB" dirty="0" err="1"/>
              <a:t>waar</a:t>
            </a:r>
            <a:r>
              <a:rPr lang="en-GB" dirty="0"/>
              <a:t> trans </a:t>
            </a:r>
            <a:r>
              <a:rPr lang="en-GB" dirty="0" err="1"/>
              <a:t>mensen</a:t>
            </a:r>
            <a:r>
              <a:rPr lang="en-GB" dirty="0"/>
              <a:t> </a:t>
            </a:r>
            <a:r>
              <a:rPr lang="en-GB" dirty="0" err="1"/>
              <a:t>verplicht</a:t>
            </a:r>
            <a:r>
              <a:rPr lang="en-GB" dirty="0"/>
              <a:t> </a:t>
            </a:r>
            <a:r>
              <a:rPr lang="en-GB" dirty="0" err="1"/>
              <a:t>getest</a:t>
            </a:r>
            <a:r>
              <a:rPr lang="en-GB" dirty="0"/>
              <a:t> </a:t>
            </a:r>
            <a:r>
              <a:rPr lang="en-GB" dirty="0" err="1"/>
              <a:t>moeten</a:t>
            </a:r>
            <a:r>
              <a:rPr lang="en-GB" dirty="0"/>
              <a:t> </a:t>
            </a:r>
            <a:r>
              <a:rPr lang="en-GB" dirty="0" err="1"/>
              <a:t>worden</a:t>
            </a:r>
            <a:r>
              <a:rPr lang="en-GB" dirty="0"/>
              <a:t> op </a:t>
            </a:r>
            <a:r>
              <a:rPr lang="en-GB" dirty="0" err="1"/>
              <a:t>autisme</a:t>
            </a:r>
            <a:r>
              <a:rPr lang="en-GB" dirty="0"/>
              <a:t> </a:t>
            </a:r>
            <a:r>
              <a:rPr lang="en-GB" dirty="0" err="1"/>
              <a:t>voor</a:t>
            </a:r>
            <a:r>
              <a:rPr lang="en-GB" dirty="0"/>
              <a:t> ze in </a:t>
            </a:r>
            <a:r>
              <a:rPr lang="en-GB" dirty="0" err="1"/>
              <a:t>transitie</a:t>
            </a:r>
            <a:r>
              <a:rPr lang="en-GB" dirty="0"/>
              <a:t> </a:t>
            </a:r>
            <a:r>
              <a:rPr lang="en-GB" dirty="0" err="1"/>
              <a:t>mogen</a:t>
            </a:r>
            <a:r>
              <a:rPr lang="en-GB" dirty="0"/>
              <a:t>? Je mag </a:t>
            </a:r>
            <a:r>
              <a:rPr lang="en-GB" dirty="0" err="1"/>
              <a:t>raden</a:t>
            </a:r>
            <a:r>
              <a:rPr lang="en-GB" dirty="0"/>
              <a:t> wat er </a:t>
            </a:r>
            <a:r>
              <a:rPr lang="en-GB" dirty="0" err="1"/>
              <a:t>gebeurt</a:t>
            </a:r>
            <a:r>
              <a:rPr lang="en-GB" dirty="0"/>
              <a:t> </a:t>
            </a:r>
            <a:r>
              <a:rPr lang="en-GB" dirty="0" err="1"/>
              <a:t>als</a:t>
            </a:r>
            <a:r>
              <a:rPr lang="en-GB" dirty="0"/>
              <a:t> ze </a:t>
            </a:r>
            <a:r>
              <a:rPr lang="en-GB" dirty="0" err="1"/>
              <a:t>autistisch</a:t>
            </a:r>
            <a:r>
              <a:rPr lang="en-GB" dirty="0"/>
              <a:t> </a:t>
            </a:r>
            <a:r>
              <a:rPr lang="en-GB" dirty="0" err="1"/>
              <a:t>zijn</a:t>
            </a:r>
            <a:r>
              <a:rPr lang="en-GB" dirty="0"/>
              <a:t>. En </a:t>
            </a:r>
            <a:r>
              <a:rPr lang="en-GB" dirty="0" err="1"/>
              <a:t>ook</a:t>
            </a:r>
            <a:r>
              <a:rPr lang="en-GB" dirty="0"/>
              <a:t> in Nederland </a:t>
            </a:r>
            <a:r>
              <a:rPr lang="en-GB" dirty="0" err="1"/>
              <a:t>kan</a:t>
            </a:r>
            <a:r>
              <a:rPr lang="en-GB" dirty="0"/>
              <a:t> </a:t>
            </a:r>
            <a:r>
              <a:rPr lang="en-GB" dirty="0" err="1"/>
              <a:t>neurodivergentie</a:t>
            </a:r>
            <a:r>
              <a:rPr lang="en-GB" dirty="0"/>
              <a:t> </a:t>
            </a:r>
            <a:r>
              <a:rPr lang="en-GB" dirty="0" err="1"/>
              <a:t>ervoor</a:t>
            </a:r>
            <a:r>
              <a:rPr lang="en-GB" dirty="0"/>
              <a:t> </a:t>
            </a:r>
            <a:r>
              <a:rPr lang="en-GB" dirty="0" err="1"/>
              <a:t>zorgen</a:t>
            </a:r>
            <a:r>
              <a:rPr lang="en-GB" dirty="0"/>
              <a:t> </a:t>
            </a:r>
            <a:r>
              <a:rPr lang="en-GB" dirty="0" err="1"/>
              <a:t>dat</a:t>
            </a:r>
            <a:r>
              <a:rPr lang="en-GB" dirty="0"/>
              <a:t> je </a:t>
            </a:r>
            <a:r>
              <a:rPr lang="en-GB" dirty="0" err="1"/>
              <a:t>vertraging</a:t>
            </a:r>
            <a:r>
              <a:rPr lang="en-GB" dirty="0"/>
              <a:t> </a:t>
            </a:r>
            <a:r>
              <a:rPr lang="en-GB" dirty="0" err="1"/>
              <a:t>oploopt</a:t>
            </a:r>
            <a:r>
              <a:rPr lang="en-GB" dirty="0"/>
              <a:t> in je </a:t>
            </a:r>
            <a:r>
              <a:rPr lang="en-GB" dirty="0" err="1"/>
              <a:t>transitie</a:t>
            </a:r>
            <a:r>
              <a:rPr lang="en-GB" dirty="0"/>
              <a:t> of </a:t>
            </a:r>
            <a:r>
              <a:rPr lang="en-GB" dirty="0" err="1"/>
              <a:t>dat</a:t>
            </a:r>
            <a:r>
              <a:rPr lang="en-GB" dirty="0"/>
              <a:t> je </a:t>
            </a:r>
            <a:r>
              <a:rPr lang="en-GB" dirty="0" err="1"/>
              <a:t>helemaal</a:t>
            </a:r>
            <a:r>
              <a:rPr lang="en-GB" dirty="0"/>
              <a:t> </a:t>
            </a:r>
            <a:r>
              <a:rPr lang="en-GB" dirty="0" err="1"/>
              <a:t>niet</a:t>
            </a:r>
            <a:r>
              <a:rPr lang="en-GB" dirty="0"/>
              <a:t> in </a:t>
            </a:r>
            <a:r>
              <a:rPr lang="en-GB" dirty="0" err="1"/>
              <a:t>transitie</a:t>
            </a:r>
            <a:r>
              <a:rPr lang="en-GB" dirty="0"/>
              <a:t> mag.</a:t>
            </a:r>
          </a:p>
          <a:p>
            <a:endParaRPr lang="en-GB" dirty="0"/>
          </a:p>
          <a:p>
            <a:r>
              <a:rPr lang="en-GB" dirty="0"/>
              <a:t>En </a:t>
            </a:r>
            <a:r>
              <a:rPr lang="en-GB" dirty="0" err="1"/>
              <a:t>als</a:t>
            </a:r>
            <a:r>
              <a:rPr lang="en-GB" dirty="0"/>
              <a:t> je </a:t>
            </a:r>
            <a:r>
              <a:rPr lang="en-GB" dirty="0" err="1"/>
              <a:t>kijkt</a:t>
            </a:r>
            <a:r>
              <a:rPr lang="en-GB" dirty="0"/>
              <a:t> </a:t>
            </a:r>
            <a:r>
              <a:rPr lang="en-GB" dirty="0" err="1"/>
              <a:t>naar</a:t>
            </a:r>
            <a:r>
              <a:rPr lang="en-GB" dirty="0"/>
              <a:t> de </a:t>
            </a:r>
            <a:r>
              <a:rPr lang="en-GB" dirty="0" err="1"/>
              <a:t>klimaatcrisis</a:t>
            </a:r>
            <a:r>
              <a:rPr lang="en-GB" dirty="0"/>
              <a:t> </a:t>
            </a:r>
            <a:r>
              <a:rPr lang="en-GB" dirty="0" err="1"/>
              <a:t>bijvoorbeeld</a:t>
            </a:r>
            <a:r>
              <a:rPr lang="en-GB" dirty="0"/>
              <a:t>: </a:t>
            </a:r>
            <a:r>
              <a:rPr lang="en-GB" dirty="0" err="1"/>
              <a:t>zijn</a:t>
            </a:r>
            <a:r>
              <a:rPr lang="en-GB" dirty="0"/>
              <a:t> er </a:t>
            </a:r>
            <a:r>
              <a:rPr lang="en-GB" dirty="0" err="1"/>
              <a:t>goede</a:t>
            </a:r>
            <a:r>
              <a:rPr lang="en-GB" dirty="0"/>
              <a:t> </a:t>
            </a:r>
            <a:r>
              <a:rPr lang="en-GB" dirty="0" err="1"/>
              <a:t>plannen</a:t>
            </a:r>
            <a:r>
              <a:rPr lang="en-GB" dirty="0"/>
              <a:t> om </a:t>
            </a:r>
            <a:r>
              <a:rPr lang="en-GB" dirty="0" err="1"/>
              <a:t>neurodivergente</a:t>
            </a:r>
            <a:r>
              <a:rPr lang="en-GB" dirty="0"/>
              <a:t> en </a:t>
            </a:r>
            <a:r>
              <a:rPr lang="en-GB" dirty="0" err="1"/>
              <a:t>gehandicapte</a:t>
            </a:r>
            <a:r>
              <a:rPr lang="en-GB" dirty="0"/>
              <a:t> </a:t>
            </a:r>
            <a:r>
              <a:rPr lang="en-GB" dirty="0" err="1"/>
              <a:t>mensen</a:t>
            </a:r>
            <a:r>
              <a:rPr lang="en-GB" dirty="0"/>
              <a:t> </a:t>
            </a:r>
            <a:r>
              <a:rPr lang="en-GB" dirty="0" err="1"/>
              <a:t>te</a:t>
            </a:r>
            <a:r>
              <a:rPr lang="en-GB" dirty="0"/>
              <a:t> redden van </a:t>
            </a:r>
            <a:r>
              <a:rPr lang="en-GB" dirty="0" err="1"/>
              <a:t>klimaatrampen</a:t>
            </a:r>
            <a:r>
              <a:rPr lang="en-GB" dirty="0"/>
              <a:t>? Hoe </a:t>
            </a:r>
            <a:r>
              <a:rPr lang="en-GB" dirty="0" err="1"/>
              <a:t>zorg</a:t>
            </a:r>
            <a:r>
              <a:rPr lang="en-GB" dirty="0"/>
              <a:t> je </a:t>
            </a:r>
            <a:r>
              <a:rPr lang="en-GB" dirty="0" err="1"/>
              <a:t>dat</a:t>
            </a:r>
            <a:r>
              <a:rPr lang="en-GB" dirty="0"/>
              <a:t> we </a:t>
            </a:r>
            <a:r>
              <a:rPr lang="en-GB" dirty="0" err="1"/>
              <a:t>toegang</a:t>
            </a:r>
            <a:r>
              <a:rPr lang="en-GB" dirty="0"/>
              <a:t> </a:t>
            </a:r>
            <a:r>
              <a:rPr lang="en-GB" dirty="0" err="1"/>
              <a:t>houden</a:t>
            </a:r>
            <a:r>
              <a:rPr lang="en-GB" dirty="0"/>
              <a:t> tot de </a:t>
            </a:r>
            <a:r>
              <a:rPr lang="en-GB" dirty="0" err="1"/>
              <a:t>zorg</a:t>
            </a:r>
            <a:r>
              <a:rPr lang="en-GB" dirty="0"/>
              <a:t> die we </a:t>
            </a:r>
            <a:r>
              <a:rPr lang="en-GB" dirty="0" err="1"/>
              <a:t>nodig</a:t>
            </a:r>
            <a:r>
              <a:rPr lang="en-GB" dirty="0"/>
              <a:t> </a:t>
            </a:r>
            <a:r>
              <a:rPr lang="en-GB" dirty="0" err="1"/>
              <a:t>hebben</a:t>
            </a:r>
            <a:r>
              <a:rPr lang="en-GB" dirty="0"/>
              <a:t>? Wat </a:t>
            </a:r>
            <a:r>
              <a:rPr lang="en-GB" dirty="0" err="1"/>
              <a:t>voor</a:t>
            </a:r>
            <a:r>
              <a:rPr lang="en-GB" dirty="0"/>
              <a:t> </a:t>
            </a:r>
            <a:r>
              <a:rPr lang="en-GB" dirty="0" err="1"/>
              <a:t>mentaal</a:t>
            </a:r>
            <a:r>
              <a:rPr lang="en-GB" dirty="0"/>
              <a:t> effect </a:t>
            </a:r>
            <a:r>
              <a:rPr lang="en-GB" dirty="0" err="1"/>
              <a:t>heeft</a:t>
            </a:r>
            <a:r>
              <a:rPr lang="en-GB" dirty="0"/>
              <a:t> </a:t>
            </a:r>
            <a:r>
              <a:rPr lang="en-GB" dirty="0" err="1"/>
              <a:t>een</a:t>
            </a:r>
            <a:r>
              <a:rPr lang="en-GB" dirty="0"/>
              <a:t> </a:t>
            </a:r>
            <a:r>
              <a:rPr lang="en-GB" dirty="0" err="1"/>
              <a:t>klimaatramp</a:t>
            </a:r>
            <a:r>
              <a:rPr lang="en-GB" dirty="0"/>
              <a:t> op de </a:t>
            </a:r>
            <a:r>
              <a:rPr lang="en-GB" dirty="0" err="1"/>
              <a:t>mensen</a:t>
            </a:r>
            <a:r>
              <a:rPr lang="en-GB" dirty="0"/>
              <a:t> die het </a:t>
            </a:r>
            <a:r>
              <a:rPr lang="en-GB" dirty="0" err="1"/>
              <a:t>meemaken</a:t>
            </a:r>
            <a:r>
              <a:rPr lang="en-GB" dirty="0"/>
              <a:t>? En </a:t>
            </a:r>
            <a:r>
              <a:rPr lang="en-GB" dirty="0" err="1"/>
              <a:t>als</a:t>
            </a:r>
            <a:r>
              <a:rPr lang="en-GB" dirty="0"/>
              <a:t> je </a:t>
            </a:r>
            <a:r>
              <a:rPr lang="en-GB" dirty="0" err="1"/>
              <a:t>moeite</a:t>
            </a:r>
            <a:r>
              <a:rPr lang="en-GB" dirty="0"/>
              <a:t> </a:t>
            </a:r>
            <a:r>
              <a:rPr lang="en-GB" dirty="0" err="1"/>
              <a:t>hebt</a:t>
            </a:r>
            <a:r>
              <a:rPr lang="en-GB" dirty="0"/>
              <a:t> met </a:t>
            </a:r>
            <a:r>
              <a:rPr lang="en-GB" dirty="0" err="1"/>
              <a:t>verandering</a:t>
            </a:r>
            <a:r>
              <a:rPr lang="en-GB" dirty="0"/>
              <a:t>: hoe ga je </a:t>
            </a:r>
            <a:r>
              <a:rPr lang="en-GB" dirty="0" err="1"/>
              <a:t>hier</a:t>
            </a:r>
            <a:r>
              <a:rPr lang="en-GB" dirty="0"/>
              <a:t> dan mee om? Hoe </a:t>
            </a:r>
            <a:r>
              <a:rPr lang="en-GB" dirty="0" err="1"/>
              <a:t>zorg</a:t>
            </a:r>
            <a:r>
              <a:rPr lang="en-GB" dirty="0"/>
              <a:t> je er dan </a:t>
            </a:r>
            <a:r>
              <a:rPr lang="en-GB" dirty="0" err="1"/>
              <a:t>voor</a:t>
            </a:r>
            <a:r>
              <a:rPr lang="en-GB" dirty="0"/>
              <a:t> </a:t>
            </a:r>
            <a:r>
              <a:rPr lang="en-GB" dirty="0" err="1"/>
              <a:t>dat</a:t>
            </a:r>
            <a:r>
              <a:rPr lang="en-GB" dirty="0"/>
              <a:t> </a:t>
            </a:r>
            <a:r>
              <a:rPr lang="en-GB" dirty="0" err="1"/>
              <a:t>neurodivergente</a:t>
            </a:r>
            <a:r>
              <a:rPr lang="en-GB" dirty="0"/>
              <a:t> </a:t>
            </a:r>
            <a:r>
              <a:rPr lang="en-GB" dirty="0" err="1"/>
              <a:t>mensen</a:t>
            </a:r>
            <a:r>
              <a:rPr lang="en-GB" dirty="0"/>
              <a:t> </a:t>
            </a:r>
            <a:r>
              <a:rPr lang="en-GB" dirty="0" err="1"/>
              <a:t>nog</a:t>
            </a:r>
            <a:r>
              <a:rPr lang="en-GB" dirty="0"/>
              <a:t> steeds op </a:t>
            </a:r>
            <a:r>
              <a:rPr lang="en-GB" dirty="0" err="1"/>
              <a:t>een</a:t>
            </a:r>
            <a:r>
              <a:rPr lang="en-GB" dirty="0"/>
              <a:t> </a:t>
            </a:r>
            <a:r>
              <a:rPr lang="en-GB" dirty="0" err="1"/>
              <a:t>gelijkwaardige</a:t>
            </a:r>
            <a:r>
              <a:rPr lang="en-GB" dirty="0"/>
              <a:t> </a:t>
            </a:r>
            <a:r>
              <a:rPr lang="en-GB" dirty="0" err="1"/>
              <a:t>manier</a:t>
            </a:r>
            <a:r>
              <a:rPr lang="en-GB" dirty="0"/>
              <a:t> </a:t>
            </a:r>
            <a:r>
              <a:rPr lang="en-GB" dirty="0" err="1"/>
              <a:t>worden</a:t>
            </a:r>
            <a:r>
              <a:rPr lang="en-GB" dirty="0"/>
              <a:t> </a:t>
            </a:r>
            <a:r>
              <a:rPr lang="en-GB" dirty="0" err="1"/>
              <a:t>behandeld</a:t>
            </a:r>
            <a:r>
              <a:rPr lang="en-GB" dirty="0"/>
              <a:t> en </a:t>
            </a:r>
            <a:r>
              <a:rPr lang="en-GB" dirty="0" err="1"/>
              <a:t>kunnen</a:t>
            </a:r>
            <a:r>
              <a:rPr lang="en-GB" dirty="0"/>
              <a:t> </a:t>
            </a:r>
            <a:r>
              <a:rPr lang="en-GB" dirty="0" err="1"/>
              <a:t>bestaan</a:t>
            </a:r>
            <a:r>
              <a:rPr lang="en-GB" dirty="0"/>
              <a:t>?</a:t>
            </a:r>
          </a:p>
          <a:p>
            <a:endParaRPr lang="en-GB" dirty="0"/>
          </a:p>
          <a:p>
            <a:r>
              <a:rPr lang="en-GB" dirty="0" err="1"/>
              <a:t>Marginalisatie</a:t>
            </a:r>
            <a:r>
              <a:rPr lang="en-GB" dirty="0"/>
              <a:t> </a:t>
            </a:r>
            <a:r>
              <a:rPr lang="en-GB" dirty="0" err="1"/>
              <a:t>zelf</a:t>
            </a:r>
            <a:r>
              <a:rPr lang="en-GB" dirty="0"/>
              <a:t> maakt </a:t>
            </a:r>
            <a:r>
              <a:rPr lang="en-GB" dirty="0" err="1"/>
              <a:t>mensen</a:t>
            </a:r>
            <a:r>
              <a:rPr lang="en-GB" dirty="0"/>
              <a:t> </a:t>
            </a:r>
            <a:r>
              <a:rPr lang="en-GB" dirty="0" err="1"/>
              <a:t>ook</a:t>
            </a:r>
            <a:r>
              <a:rPr lang="en-GB" dirty="0"/>
              <a:t> neurodivergent. Mensen die in </a:t>
            </a:r>
            <a:r>
              <a:rPr lang="en-GB" dirty="0" err="1"/>
              <a:t>armoede</a:t>
            </a:r>
            <a:r>
              <a:rPr lang="en-GB" dirty="0"/>
              <a:t> </a:t>
            </a:r>
            <a:r>
              <a:rPr lang="en-GB" dirty="0" err="1"/>
              <a:t>leven</a:t>
            </a:r>
            <a:r>
              <a:rPr lang="en-GB" dirty="0"/>
              <a:t> </a:t>
            </a:r>
            <a:r>
              <a:rPr lang="en-GB" dirty="0" err="1"/>
              <a:t>worden</a:t>
            </a:r>
            <a:r>
              <a:rPr lang="en-GB" dirty="0"/>
              <a:t> </a:t>
            </a:r>
            <a:r>
              <a:rPr lang="en-GB" dirty="0" err="1"/>
              <a:t>sneller</a:t>
            </a:r>
            <a:r>
              <a:rPr lang="en-GB" dirty="0"/>
              <a:t> neurodivergent en </a:t>
            </a:r>
            <a:r>
              <a:rPr lang="en-GB" dirty="0" err="1"/>
              <a:t>chronisch</a:t>
            </a:r>
            <a:r>
              <a:rPr lang="en-GB" dirty="0"/>
              <a:t> </a:t>
            </a:r>
            <a:r>
              <a:rPr lang="en-GB" dirty="0" err="1"/>
              <a:t>ziek</a:t>
            </a:r>
            <a:r>
              <a:rPr lang="en-GB" dirty="0"/>
              <a:t>. Als je </a:t>
            </a:r>
            <a:r>
              <a:rPr lang="en-GB" dirty="0" err="1"/>
              <a:t>ouder</a:t>
            </a:r>
            <a:r>
              <a:rPr lang="en-GB" dirty="0"/>
              <a:t> </a:t>
            </a:r>
            <a:r>
              <a:rPr lang="en-GB" dirty="0" err="1"/>
              <a:t>wordt</a:t>
            </a:r>
            <a:r>
              <a:rPr lang="en-GB" dirty="0"/>
              <a:t> word je neurodivergent: je </a:t>
            </a:r>
            <a:r>
              <a:rPr lang="en-GB" dirty="0" err="1"/>
              <a:t>geheugen</a:t>
            </a:r>
            <a:r>
              <a:rPr lang="en-GB" dirty="0"/>
              <a:t> en </a:t>
            </a:r>
            <a:r>
              <a:rPr lang="en-GB" dirty="0" err="1"/>
              <a:t>cognitieve</a:t>
            </a:r>
            <a:r>
              <a:rPr lang="en-GB" dirty="0"/>
              <a:t> </a:t>
            </a:r>
            <a:r>
              <a:rPr lang="en-GB" dirty="0" err="1"/>
              <a:t>vermogens</a:t>
            </a:r>
            <a:r>
              <a:rPr lang="en-GB" dirty="0"/>
              <a:t> </a:t>
            </a:r>
            <a:r>
              <a:rPr lang="en-GB" dirty="0" err="1"/>
              <a:t>veranderen</a:t>
            </a:r>
            <a:r>
              <a:rPr lang="en-GB" dirty="0"/>
              <a:t>. Als je van </a:t>
            </a:r>
            <a:r>
              <a:rPr lang="en-GB" dirty="0" err="1"/>
              <a:t>kleur</a:t>
            </a:r>
            <a:r>
              <a:rPr lang="en-GB" dirty="0"/>
              <a:t> bent en </a:t>
            </a:r>
            <a:r>
              <a:rPr lang="en-GB" dirty="0" err="1"/>
              <a:t>structureel</a:t>
            </a:r>
            <a:r>
              <a:rPr lang="en-GB" dirty="0"/>
              <a:t> </a:t>
            </a:r>
            <a:r>
              <a:rPr lang="en-GB" dirty="0" err="1"/>
              <a:t>racisme</a:t>
            </a:r>
            <a:r>
              <a:rPr lang="en-GB" dirty="0"/>
              <a:t> </a:t>
            </a:r>
            <a:r>
              <a:rPr lang="en-GB" dirty="0" err="1"/>
              <a:t>meemaakt</a:t>
            </a:r>
            <a:r>
              <a:rPr lang="en-GB" dirty="0"/>
              <a:t> </a:t>
            </a:r>
            <a:r>
              <a:rPr lang="en-GB" dirty="0" err="1"/>
              <a:t>heeft</a:t>
            </a:r>
            <a:r>
              <a:rPr lang="en-GB" dirty="0"/>
              <a:t> </a:t>
            </a:r>
            <a:r>
              <a:rPr lang="en-GB" dirty="0" err="1"/>
              <a:t>dat</a:t>
            </a:r>
            <a:r>
              <a:rPr lang="en-GB" dirty="0"/>
              <a:t> </a:t>
            </a:r>
            <a:r>
              <a:rPr lang="en-GB" dirty="0" err="1"/>
              <a:t>ook</a:t>
            </a:r>
            <a:r>
              <a:rPr lang="en-GB" dirty="0"/>
              <a:t> </a:t>
            </a:r>
            <a:r>
              <a:rPr lang="en-GB" dirty="0" err="1"/>
              <a:t>invloed</a:t>
            </a:r>
            <a:r>
              <a:rPr lang="en-GB" dirty="0"/>
              <a:t> op je </a:t>
            </a:r>
            <a:r>
              <a:rPr lang="en-GB" dirty="0" err="1"/>
              <a:t>hersens</a:t>
            </a:r>
            <a:r>
              <a:rPr lang="en-GB" dirty="0"/>
              <a:t>. Noem maar op. Er </a:t>
            </a:r>
            <a:r>
              <a:rPr lang="en-GB" dirty="0" err="1"/>
              <a:t>bestaat</a:t>
            </a:r>
            <a:r>
              <a:rPr lang="en-GB" dirty="0"/>
              <a:t> </a:t>
            </a:r>
            <a:r>
              <a:rPr lang="en-GB" dirty="0" err="1"/>
              <a:t>geen</a:t>
            </a:r>
            <a:r>
              <a:rPr lang="en-GB" dirty="0"/>
              <a:t> </a:t>
            </a:r>
            <a:r>
              <a:rPr lang="en-GB" dirty="0" err="1"/>
              <a:t>vorm</a:t>
            </a:r>
            <a:r>
              <a:rPr lang="en-GB" dirty="0"/>
              <a:t> van </a:t>
            </a:r>
            <a:r>
              <a:rPr lang="en-GB" dirty="0" err="1"/>
              <a:t>onderdrukking</a:t>
            </a:r>
            <a:r>
              <a:rPr lang="en-GB" dirty="0"/>
              <a:t> die </a:t>
            </a:r>
            <a:r>
              <a:rPr lang="en-GB" dirty="0" err="1"/>
              <a:t>niets</a:t>
            </a:r>
            <a:r>
              <a:rPr lang="en-GB" dirty="0"/>
              <a:t> </a:t>
            </a:r>
            <a:r>
              <a:rPr lang="en-GB" dirty="0" err="1"/>
              <a:t>te</a:t>
            </a:r>
            <a:r>
              <a:rPr lang="en-GB" dirty="0"/>
              <a:t> </a:t>
            </a:r>
            <a:r>
              <a:rPr lang="en-GB" dirty="0" err="1"/>
              <a:t>maken</a:t>
            </a:r>
            <a:r>
              <a:rPr lang="en-GB" dirty="0"/>
              <a:t> </a:t>
            </a:r>
            <a:r>
              <a:rPr lang="en-GB" dirty="0" err="1"/>
              <a:t>heeft</a:t>
            </a:r>
            <a:r>
              <a:rPr lang="en-GB" dirty="0"/>
              <a:t> met de </a:t>
            </a:r>
            <a:r>
              <a:rPr lang="en-GB" dirty="0" err="1"/>
              <a:t>neurodiversiteitsbeweging</a:t>
            </a:r>
            <a:r>
              <a:rPr lang="en-GB" dirty="0"/>
              <a:t>. Elke </a:t>
            </a:r>
            <a:r>
              <a:rPr lang="en-GB" dirty="0" err="1"/>
              <a:t>andere</a:t>
            </a:r>
            <a:r>
              <a:rPr lang="en-GB" dirty="0"/>
              <a:t> </a:t>
            </a:r>
            <a:r>
              <a:rPr lang="en-GB" dirty="0" err="1"/>
              <a:t>minderheidsgroep</a:t>
            </a:r>
            <a:r>
              <a:rPr lang="en-GB" dirty="0"/>
              <a:t> </a:t>
            </a:r>
            <a:r>
              <a:rPr lang="en-GB" dirty="0" err="1"/>
              <a:t>omvat</a:t>
            </a:r>
            <a:r>
              <a:rPr lang="en-GB" dirty="0"/>
              <a:t> </a:t>
            </a:r>
            <a:r>
              <a:rPr lang="en-GB" dirty="0" err="1"/>
              <a:t>neurodivergente</a:t>
            </a:r>
            <a:r>
              <a:rPr lang="en-GB" dirty="0"/>
              <a:t> </a:t>
            </a:r>
            <a:r>
              <a:rPr lang="en-GB" dirty="0" err="1"/>
              <a:t>mensen</a:t>
            </a:r>
            <a:r>
              <a:rPr lang="en-GB" dirty="0"/>
              <a:t>. </a:t>
            </a:r>
            <a:r>
              <a:rPr lang="en-GB" dirty="0" err="1"/>
              <a:t>Daarom</a:t>
            </a:r>
            <a:r>
              <a:rPr lang="en-GB" dirty="0"/>
              <a:t> is het </a:t>
            </a:r>
            <a:r>
              <a:rPr lang="en-GB" dirty="0" err="1"/>
              <a:t>echt</a:t>
            </a:r>
            <a:r>
              <a:rPr lang="en-GB" dirty="0"/>
              <a:t> heel </a:t>
            </a:r>
            <a:r>
              <a:rPr lang="en-GB" dirty="0" err="1"/>
              <a:t>belangrijk</a:t>
            </a:r>
            <a:r>
              <a:rPr lang="en-GB" dirty="0"/>
              <a:t> om </a:t>
            </a:r>
            <a:r>
              <a:rPr lang="en-GB" dirty="0" err="1"/>
              <a:t>racisme</a:t>
            </a:r>
            <a:r>
              <a:rPr lang="en-GB" dirty="0"/>
              <a:t>, </a:t>
            </a:r>
            <a:r>
              <a:rPr lang="en-GB" dirty="0" err="1"/>
              <a:t>seksisme</a:t>
            </a:r>
            <a:r>
              <a:rPr lang="en-GB" dirty="0"/>
              <a:t>, </a:t>
            </a:r>
            <a:r>
              <a:rPr lang="en-GB" dirty="0" err="1"/>
              <a:t>validisme</a:t>
            </a:r>
            <a:r>
              <a:rPr lang="en-GB" dirty="0"/>
              <a:t> en alle </a:t>
            </a:r>
            <a:r>
              <a:rPr lang="en-GB" dirty="0" err="1"/>
              <a:t>andere</a:t>
            </a:r>
            <a:r>
              <a:rPr lang="en-GB" dirty="0"/>
              <a:t> </a:t>
            </a:r>
            <a:r>
              <a:rPr lang="en-GB" dirty="0" err="1"/>
              <a:t>ismes</a:t>
            </a:r>
            <a:r>
              <a:rPr lang="en-GB" dirty="0"/>
              <a:t> mee </a:t>
            </a:r>
            <a:r>
              <a:rPr lang="en-GB" dirty="0" err="1"/>
              <a:t>te</a:t>
            </a:r>
            <a:r>
              <a:rPr lang="en-GB" dirty="0"/>
              <a:t> </a:t>
            </a:r>
            <a:r>
              <a:rPr lang="en-GB" dirty="0" err="1"/>
              <a:t>nemen</a:t>
            </a:r>
            <a:r>
              <a:rPr lang="en-GB" dirty="0"/>
              <a:t> </a:t>
            </a:r>
            <a:r>
              <a:rPr lang="en-GB" dirty="0" err="1"/>
              <a:t>als</a:t>
            </a:r>
            <a:r>
              <a:rPr lang="en-GB" dirty="0"/>
              <a:t> je </a:t>
            </a:r>
            <a:r>
              <a:rPr lang="en-GB" dirty="0" err="1"/>
              <a:t>actief</a:t>
            </a:r>
            <a:r>
              <a:rPr lang="en-GB" dirty="0"/>
              <a:t> bent </a:t>
            </a:r>
            <a:r>
              <a:rPr lang="en-GB" dirty="0" err="1"/>
              <a:t>binnen</a:t>
            </a:r>
            <a:r>
              <a:rPr lang="en-GB" dirty="0"/>
              <a:t> de </a:t>
            </a:r>
            <a:r>
              <a:rPr lang="en-GB" dirty="0" err="1"/>
              <a:t>neurodiversiteitsbeweging</a:t>
            </a:r>
            <a:r>
              <a:rPr lang="en-GB" dirty="0"/>
              <a:t>. Het is </a:t>
            </a:r>
            <a:r>
              <a:rPr lang="en-GB" dirty="0" err="1"/>
              <a:t>iets</a:t>
            </a:r>
            <a:r>
              <a:rPr lang="en-GB" dirty="0"/>
              <a:t> </a:t>
            </a:r>
            <a:r>
              <a:rPr lang="en-GB" dirty="0" err="1"/>
              <a:t>dat</a:t>
            </a:r>
            <a:r>
              <a:rPr lang="en-GB" dirty="0"/>
              <a:t> </a:t>
            </a:r>
            <a:r>
              <a:rPr lang="en-GB" dirty="0" err="1"/>
              <a:t>ons</a:t>
            </a:r>
            <a:r>
              <a:rPr lang="en-GB" dirty="0"/>
              <a:t> </a:t>
            </a:r>
            <a:r>
              <a:rPr lang="en-GB" dirty="0" err="1"/>
              <a:t>allemaal</a:t>
            </a:r>
            <a:r>
              <a:rPr lang="en-GB" dirty="0"/>
              <a:t> </a:t>
            </a:r>
            <a:r>
              <a:rPr lang="en-GB" dirty="0" err="1"/>
              <a:t>aangaat</a:t>
            </a:r>
            <a:r>
              <a:rPr lang="en-GB" dirty="0"/>
              <a:t>, van </a:t>
            </a:r>
            <a:r>
              <a:rPr lang="en-GB" dirty="0" err="1"/>
              <a:t>ons</a:t>
            </a:r>
            <a:r>
              <a:rPr lang="en-GB" dirty="0"/>
              <a:t> </a:t>
            </a:r>
            <a:r>
              <a:rPr lang="en-GB" dirty="0" err="1"/>
              <a:t>allemaal</a:t>
            </a:r>
            <a:r>
              <a:rPr lang="en-GB" dirty="0"/>
              <a:t> is, en we </a:t>
            </a:r>
            <a:r>
              <a:rPr lang="en-GB" dirty="0" err="1"/>
              <a:t>zouden</a:t>
            </a:r>
            <a:r>
              <a:rPr lang="en-GB" dirty="0"/>
              <a:t> </a:t>
            </a:r>
            <a:r>
              <a:rPr lang="en-GB" dirty="0" err="1"/>
              <a:t>niemand</a:t>
            </a:r>
            <a:r>
              <a:rPr lang="en-GB" dirty="0"/>
              <a:t> </a:t>
            </a:r>
            <a:r>
              <a:rPr lang="en-GB" dirty="0" err="1"/>
              <a:t>moeten</a:t>
            </a:r>
            <a:r>
              <a:rPr lang="en-GB" dirty="0"/>
              <a:t> </a:t>
            </a:r>
            <a:r>
              <a:rPr lang="en-GB" dirty="0" err="1"/>
              <a:t>buitensluiten</a:t>
            </a:r>
            <a:r>
              <a:rPr lang="en-GB" dirty="0"/>
              <a:t>.</a:t>
            </a:r>
            <a:endParaRPr lang="en-NL" dirty="0"/>
          </a:p>
        </p:txBody>
      </p:sp>
      <p:sp>
        <p:nvSpPr>
          <p:cNvPr id="4" name="Slide Number Placeholder 3"/>
          <p:cNvSpPr>
            <a:spLocks noGrp="1"/>
          </p:cNvSpPr>
          <p:nvPr>
            <p:ph type="sldNum" sz="quarter" idx="5"/>
          </p:nvPr>
        </p:nvSpPr>
        <p:spPr/>
        <p:txBody>
          <a:bodyPr/>
          <a:lstStyle/>
          <a:p>
            <a:fld id="{16954451-F0BB-4279-B400-015AA74DC259}" type="slidenum">
              <a:rPr lang="en-NL" smtClean="0"/>
              <a:t>18</a:t>
            </a:fld>
            <a:endParaRPr lang="en-NL"/>
          </a:p>
        </p:txBody>
      </p:sp>
    </p:spTree>
    <p:extLst>
      <p:ext uri="{BB962C8B-B14F-4D97-AF65-F5344CB8AC3E}">
        <p14:creationId xmlns:p14="http://schemas.microsoft.com/office/powerpoint/2010/main" val="1916533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We’re All Neurodiverse: </a:t>
            </a:r>
            <a:r>
              <a:rPr lang="en-GB" dirty="0" err="1"/>
              <a:t>toegankelijk</a:t>
            </a:r>
            <a:r>
              <a:rPr lang="en-GB" dirty="0"/>
              <a:t> </a:t>
            </a:r>
            <a:r>
              <a:rPr lang="en-GB" dirty="0" err="1"/>
              <a:t>opgeschreven</a:t>
            </a:r>
            <a:r>
              <a:rPr lang="en-GB" dirty="0"/>
              <a:t> en </a:t>
            </a:r>
            <a:r>
              <a:rPr lang="en-GB" dirty="0" err="1"/>
              <a:t>niet</a:t>
            </a:r>
            <a:r>
              <a:rPr lang="en-GB" dirty="0"/>
              <a:t> al </a:t>
            </a:r>
            <a:r>
              <a:rPr lang="en-GB" dirty="0" err="1"/>
              <a:t>te</a:t>
            </a:r>
            <a:r>
              <a:rPr lang="en-GB" dirty="0"/>
              <a:t> </a:t>
            </a:r>
            <a:r>
              <a:rPr lang="en-GB" dirty="0" err="1"/>
              <a:t>dik</a:t>
            </a:r>
            <a:r>
              <a:rPr lang="en-GB" dirty="0"/>
              <a:t> </a:t>
            </a:r>
            <a:r>
              <a:rPr lang="en-GB" dirty="0" err="1"/>
              <a:t>boek</a:t>
            </a:r>
            <a:r>
              <a:rPr lang="en-GB" dirty="0"/>
              <a:t> wat </a:t>
            </a:r>
            <a:r>
              <a:rPr lang="en-GB" dirty="0" err="1"/>
              <a:t>toch</a:t>
            </a:r>
            <a:r>
              <a:rPr lang="en-GB" dirty="0"/>
              <a:t> </a:t>
            </a:r>
            <a:r>
              <a:rPr lang="en-GB" dirty="0" err="1"/>
              <a:t>een</a:t>
            </a:r>
            <a:r>
              <a:rPr lang="en-GB" dirty="0"/>
              <a:t> </a:t>
            </a:r>
            <a:r>
              <a:rPr lang="en-GB" dirty="0" err="1"/>
              <a:t>goed</a:t>
            </a:r>
            <a:r>
              <a:rPr lang="en-GB" dirty="0"/>
              <a:t> en </a:t>
            </a:r>
            <a:r>
              <a:rPr lang="en-GB" dirty="0" err="1"/>
              <a:t>compleet</a:t>
            </a:r>
            <a:r>
              <a:rPr lang="en-GB" dirty="0"/>
              <a:t> </a:t>
            </a:r>
            <a:r>
              <a:rPr lang="en-GB" dirty="0" err="1"/>
              <a:t>beeld</a:t>
            </a:r>
            <a:r>
              <a:rPr lang="en-GB" dirty="0"/>
              <a:t> </a:t>
            </a:r>
            <a:r>
              <a:rPr lang="en-GB" dirty="0" err="1"/>
              <a:t>geeft</a:t>
            </a:r>
            <a:r>
              <a:rPr lang="en-GB" dirty="0"/>
              <a:t> van de </a:t>
            </a:r>
            <a:r>
              <a:rPr lang="en-GB" dirty="0" err="1"/>
              <a:t>neurodiversiteitsbeweging</a:t>
            </a:r>
            <a:endParaRPr lang="en-GB" dirty="0"/>
          </a:p>
          <a:p>
            <a:endParaRPr lang="en-GB" dirty="0"/>
          </a:p>
          <a:p>
            <a:r>
              <a:rPr lang="en-GB" dirty="0"/>
              <a:t>Decolonizing Therapy: </a:t>
            </a:r>
            <a:r>
              <a:rPr lang="en-GB" dirty="0" err="1"/>
              <a:t>Goed</a:t>
            </a:r>
            <a:r>
              <a:rPr lang="en-GB" dirty="0"/>
              <a:t> </a:t>
            </a:r>
            <a:r>
              <a:rPr lang="en-GB" dirty="0" err="1"/>
              <a:t>boek</a:t>
            </a:r>
            <a:r>
              <a:rPr lang="en-GB" dirty="0"/>
              <a:t> </a:t>
            </a:r>
            <a:r>
              <a:rPr lang="en-GB" dirty="0" err="1"/>
              <a:t>voor</a:t>
            </a:r>
            <a:r>
              <a:rPr lang="en-GB" dirty="0"/>
              <a:t> </a:t>
            </a:r>
            <a:r>
              <a:rPr lang="en-GB" dirty="0" err="1"/>
              <a:t>meer</a:t>
            </a:r>
            <a:r>
              <a:rPr lang="en-GB" dirty="0"/>
              <a:t> </a:t>
            </a:r>
            <a:r>
              <a:rPr lang="en-GB" dirty="0" err="1"/>
              <a:t>verdieping</a:t>
            </a:r>
            <a:r>
              <a:rPr lang="en-GB" dirty="0"/>
              <a:t> in </a:t>
            </a:r>
            <a:r>
              <a:rPr lang="en-GB" dirty="0" err="1"/>
              <a:t>antizwartheid</a:t>
            </a:r>
            <a:r>
              <a:rPr lang="en-GB" dirty="0"/>
              <a:t>, </a:t>
            </a:r>
            <a:r>
              <a:rPr lang="en-GB" dirty="0" err="1"/>
              <a:t>kolonialisme</a:t>
            </a:r>
            <a:r>
              <a:rPr lang="en-GB" dirty="0"/>
              <a:t> en </a:t>
            </a:r>
            <a:r>
              <a:rPr lang="en-GB" dirty="0" err="1"/>
              <a:t>institutioneel</a:t>
            </a:r>
            <a:r>
              <a:rPr lang="en-GB" dirty="0"/>
              <a:t> </a:t>
            </a:r>
            <a:r>
              <a:rPr lang="en-GB" dirty="0" err="1"/>
              <a:t>racisme</a:t>
            </a:r>
            <a:r>
              <a:rPr lang="en-GB" dirty="0"/>
              <a:t> in de </a:t>
            </a:r>
            <a:r>
              <a:rPr lang="en-GB" dirty="0" err="1"/>
              <a:t>westerse</a:t>
            </a:r>
            <a:r>
              <a:rPr lang="en-GB" dirty="0"/>
              <a:t> </a:t>
            </a:r>
            <a:r>
              <a:rPr lang="en-GB" dirty="0" err="1"/>
              <a:t>psychiatrie</a:t>
            </a:r>
            <a:endParaRPr lang="en-GB" dirty="0"/>
          </a:p>
          <a:p>
            <a:endParaRPr lang="en-GB" dirty="0"/>
          </a:p>
          <a:p>
            <a:r>
              <a:rPr lang="en-GB" dirty="0"/>
              <a:t>Crip Camp: </a:t>
            </a:r>
            <a:r>
              <a:rPr lang="en-GB" dirty="0" err="1"/>
              <a:t>zeer</a:t>
            </a:r>
            <a:r>
              <a:rPr lang="en-GB" dirty="0"/>
              <a:t> </a:t>
            </a:r>
            <a:r>
              <a:rPr lang="en-GB" dirty="0" err="1"/>
              <a:t>interessante</a:t>
            </a:r>
            <a:r>
              <a:rPr lang="en-GB" dirty="0"/>
              <a:t> docu over de </a:t>
            </a:r>
            <a:r>
              <a:rPr lang="en-GB" dirty="0" err="1"/>
              <a:t>gehandicaptenrechtenbeweging</a:t>
            </a:r>
            <a:r>
              <a:rPr lang="en-GB" dirty="0"/>
              <a:t>. </a:t>
            </a:r>
            <a:r>
              <a:rPr lang="en-GB" dirty="0" err="1"/>
              <a:t>Verplichte</a:t>
            </a:r>
            <a:r>
              <a:rPr lang="en-GB" dirty="0"/>
              <a:t> </a:t>
            </a:r>
            <a:r>
              <a:rPr lang="en-GB" dirty="0" err="1"/>
              <a:t>kost</a:t>
            </a:r>
            <a:r>
              <a:rPr lang="en-GB" dirty="0"/>
              <a:t> (</a:t>
            </a:r>
            <a:r>
              <a:rPr lang="en-GB" dirty="0" err="1"/>
              <a:t>naar</a:t>
            </a:r>
            <a:r>
              <a:rPr lang="en-GB" dirty="0"/>
              <a:t> </a:t>
            </a:r>
            <a:r>
              <a:rPr lang="en-GB" dirty="0" err="1"/>
              <a:t>mijn</a:t>
            </a:r>
            <a:r>
              <a:rPr lang="en-GB" dirty="0"/>
              <a:t> </a:t>
            </a:r>
            <a:r>
              <a:rPr lang="en-GB" dirty="0" err="1"/>
              <a:t>mening</a:t>
            </a:r>
            <a:r>
              <a:rPr lang="en-GB" dirty="0"/>
              <a:t>) </a:t>
            </a:r>
            <a:r>
              <a:rPr lang="en-GB" dirty="0" err="1"/>
              <a:t>voor</a:t>
            </a:r>
            <a:r>
              <a:rPr lang="en-GB" dirty="0"/>
              <a:t> </a:t>
            </a:r>
            <a:r>
              <a:rPr lang="en-GB" dirty="0" err="1"/>
              <a:t>iedereen</a:t>
            </a:r>
            <a:r>
              <a:rPr lang="en-GB" dirty="0"/>
              <a:t> die met </a:t>
            </a:r>
            <a:r>
              <a:rPr lang="en-GB" dirty="0" err="1"/>
              <a:t>gehandicapte</a:t>
            </a:r>
            <a:r>
              <a:rPr lang="en-GB" dirty="0"/>
              <a:t> </a:t>
            </a:r>
            <a:r>
              <a:rPr lang="en-GB" dirty="0" err="1"/>
              <a:t>mensen</a:t>
            </a:r>
            <a:r>
              <a:rPr lang="en-GB" dirty="0"/>
              <a:t> </a:t>
            </a:r>
            <a:r>
              <a:rPr lang="en-GB" dirty="0" err="1"/>
              <a:t>werkt</a:t>
            </a:r>
            <a:r>
              <a:rPr lang="en-GB" dirty="0"/>
              <a:t>.</a:t>
            </a:r>
          </a:p>
          <a:p>
            <a:endParaRPr lang="en-GB" dirty="0"/>
          </a:p>
          <a:p>
            <a:r>
              <a:rPr lang="en-GB" dirty="0" err="1"/>
              <a:t>Neuroqueer</a:t>
            </a:r>
            <a:r>
              <a:rPr lang="en-GB" dirty="0"/>
              <a:t> Heresies: Essays </a:t>
            </a:r>
            <a:r>
              <a:rPr lang="en-GB" dirty="0" err="1"/>
              <a:t>geschreven</a:t>
            </a:r>
            <a:r>
              <a:rPr lang="en-GB" dirty="0"/>
              <a:t> door de </a:t>
            </a:r>
            <a:r>
              <a:rPr lang="en-GB" dirty="0" err="1"/>
              <a:t>bedenker</a:t>
            </a:r>
            <a:r>
              <a:rPr lang="en-GB" dirty="0"/>
              <a:t> van het </a:t>
            </a:r>
            <a:r>
              <a:rPr lang="en-GB" dirty="0" err="1"/>
              <a:t>neurodiversiteitsparadigma</a:t>
            </a:r>
            <a:r>
              <a:rPr lang="en-GB" dirty="0"/>
              <a:t> en ‘</a:t>
            </a:r>
            <a:r>
              <a:rPr lang="en-GB" dirty="0" err="1"/>
              <a:t>neuroqueer</a:t>
            </a:r>
            <a:r>
              <a:rPr lang="en-GB" dirty="0"/>
              <a:t>’</a:t>
            </a:r>
          </a:p>
          <a:p>
            <a:endParaRPr lang="en-GB" dirty="0"/>
          </a:p>
          <a:p>
            <a:r>
              <a:rPr lang="en-GB" dirty="0"/>
              <a:t>Care work: Een mix van </a:t>
            </a:r>
            <a:r>
              <a:rPr lang="en-GB" dirty="0" err="1"/>
              <a:t>persoonlijke</a:t>
            </a:r>
            <a:r>
              <a:rPr lang="en-GB" dirty="0"/>
              <a:t> </a:t>
            </a:r>
            <a:r>
              <a:rPr lang="en-GB" dirty="0" err="1"/>
              <a:t>verhalen</a:t>
            </a:r>
            <a:r>
              <a:rPr lang="en-GB" dirty="0"/>
              <a:t>, </a:t>
            </a:r>
            <a:r>
              <a:rPr lang="en-GB" dirty="0" err="1"/>
              <a:t>discussie</a:t>
            </a:r>
            <a:r>
              <a:rPr lang="en-GB" dirty="0"/>
              <a:t> en </a:t>
            </a:r>
            <a:r>
              <a:rPr lang="en-GB" dirty="0" err="1"/>
              <a:t>kritieken</a:t>
            </a:r>
            <a:r>
              <a:rPr lang="en-GB" dirty="0"/>
              <a:t> op de </a:t>
            </a:r>
            <a:r>
              <a:rPr lang="en-GB" dirty="0" err="1"/>
              <a:t>gehandicaptenrechtenbeweging</a:t>
            </a:r>
            <a:r>
              <a:rPr lang="en-GB" dirty="0"/>
              <a:t> en disability justice met </a:t>
            </a:r>
            <a:r>
              <a:rPr lang="en-GB" dirty="0" err="1"/>
              <a:t>praktische</a:t>
            </a:r>
            <a:r>
              <a:rPr lang="en-GB" dirty="0"/>
              <a:t> </a:t>
            </a:r>
            <a:r>
              <a:rPr lang="en-GB" dirty="0" err="1"/>
              <a:t>punten</a:t>
            </a:r>
            <a:r>
              <a:rPr lang="en-GB" dirty="0"/>
              <a:t> over wat </a:t>
            </a:r>
            <a:r>
              <a:rPr lang="en-GB" dirty="0" err="1"/>
              <a:t>echte</a:t>
            </a:r>
            <a:r>
              <a:rPr lang="en-GB" dirty="0"/>
              <a:t> </a:t>
            </a:r>
            <a:r>
              <a:rPr lang="en-GB" dirty="0" err="1"/>
              <a:t>toegankelijkheid</a:t>
            </a:r>
            <a:r>
              <a:rPr lang="en-GB" dirty="0"/>
              <a:t> is</a:t>
            </a:r>
          </a:p>
          <a:p>
            <a:endParaRPr lang="en-GB" dirty="0"/>
          </a:p>
          <a:p>
            <a:r>
              <a:rPr lang="en-GB" dirty="0"/>
              <a:t>Empire of normality: </a:t>
            </a:r>
            <a:r>
              <a:rPr lang="en-GB" dirty="0" err="1"/>
              <a:t>een</a:t>
            </a:r>
            <a:r>
              <a:rPr lang="en-GB" dirty="0"/>
              <a:t> wat </a:t>
            </a:r>
            <a:r>
              <a:rPr lang="en-GB" dirty="0" err="1"/>
              <a:t>meer</a:t>
            </a:r>
            <a:r>
              <a:rPr lang="en-GB" dirty="0"/>
              <a:t> </a:t>
            </a:r>
            <a:r>
              <a:rPr lang="en-GB" dirty="0" err="1"/>
              <a:t>academische</a:t>
            </a:r>
            <a:r>
              <a:rPr lang="en-GB" dirty="0"/>
              <a:t> </a:t>
            </a:r>
            <a:r>
              <a:rPr lang="en-GB" dirty="0" err="1"/>
              <a:t>kijk</a:t>
            </a:r>
            <a:r>
              <a:rPr lang="en-GB" dirty="0"/>
              <a:t> op </a:t>
            </a:r>
            <a:r>
              <a:rPr lang="en-GB" dirty="0" err="1"/>
              <a:t>neurodiversiteit</a:t>
            </a:r>
            <a:r>
              <a:rPr lang="en-GB" dirty="0"/>
              <a:t> en </a:t>
            </a:r>
            <a:r>
              <a:rPr lang="en-GB" dirty="0" err="1"/>
              <a:t>kapitalisme</a:t>
            </a:r>
            <a:r>
              <a:rPr lang="en-GB" dirty="0"/>
              <a:t>, maar </a:t>
            </a:r>
            <a:r>
              <a:rPr lang="en-GB" dirty="0" err="1"/>
              <a:t>zeker</a:t>
            </a:r>
            <a:r>
              <a:rPr lang="en-GB" dirty="0"/>
              <a:t> de </a:t>
            </a:r>
            <a:r>
              <a:rPr lang="en-GB" dirty="0" err="1"/>
              <a:t>moeite</a:t>
            </a:r>
            <a:r>
              <a:rPr lang="en-GB" dirty="0"/>
              <a:t> </a:t>
            </a:r>
            <a:r>
              <a:rPr lang="en-GB" dirty="0" err="1"/>
              <a:t>waard</a:t>
            </a:r>
            <a:r>
              <a:rPr lang="en-GB" dirty="0"/>
              <a:t>.</a:t>
            </a:r>
          </a:p>
          <a:p>
            <a:endParaRPr lang="en-GB" dirty="0"/>
          </a:p>
          <a:p>
            <a:r>
              <a:rPr lang="en-GB" dirty="0"/>
              <a:t>Asperger’s Children: Gaat over Nazi </a:t>
            </a:r>
            <a:r>
              <a:rPr lang="en-GB" dirty="0" err="1"/>
              <a:t>psychiatrie</a:t>
            </a:r>
            <a:r>
              <a:rPr lang="en-GB" dirty="0"/>
              <a:t> in </a:t>
            </a:r>
            <a:r>
              <a:rPr lang="en-GB" dirty="0" err="1"/>
              <a:t>Wenen</a:t>
            </a:r>
            <a:r>
              <a:rPr lang="en-GB" dirty="0"/>
              <a:t> en de </a:t>
            </a:r>
            <a:r>
              <a:rPr lang="en-GB" dirty="0" err="1"/>
              <a:t>vrij</a:t>
            </a:r>
            <a:r>
              <a:rPr lang="en-GB" dirty="0"/>
              <a:t> </a:t>
            </a:r>
            <a:r>
              <a:rPr lang="en-GB" dirty="0" err="1"/>
              <a:t>gruwelijke</a:t>
            </a:r>
            <a:r>
              <a:rPr lang="en-GB" dirty="0"/>
              <a:t> </a:t>
            </a:r>
            <a:r>
              <a:rPr lang="en-GB" dirty="0" err="1"/>
              <a:t>geschiedenis</a:t>
            </a:r>
            <a:r>
              <a:rPr lang="en-GB" dirty="0"/>
              <a:t> hoe de diagnose </a:t>
            </a:r>
            <a:r>
              <a:rPr lang="en-GB" dirty="0" err="1"/>
              <a:t>autisme</a:t>
            </a:r>
            <a:r>
              <a:rPr lang="en-GB" dirty="0"/>
              <a:t> tot stand is </a:t>
            </a:r>
            <a:r>
              <a:rPr lang="en-GB" dirty="0" err="1"/>
              <a:t>gekomen</a:t>
            </a:r>
            <a:endParaRPr lang="en-GB" dirty="0"/>
          </a:p>
          <a:p>
            <a:endParaRPr lang="en-GB" dirty="0"/>
          </a:p>
          <a:p>
            <a:r>
              <a:rPr lang="en-GB" dirty="0"/>
              <a:t>Radical Intimacy: </a:t>
            </a:r>
            <a:r>
              <a:rPr lang="en-GB" dirty="0" err="1"/>
              <a:t>niet</a:t>
            </a:r>
            <a:r>
              <a:rPr lang="en-GB" dirty="0"/>
              <a:t> direct on topic maar </a:t>
            </a:r>
            <a:r>
              <a:rPr lang="en-GB" dirty="0" err="1"/>
              <a:t>een</a:t>
            </a:r>
            <a:r>
              <a:rPr lang="en-GB" dirty="0"/>
              <a:t> heel </a:t>
            </a:r>
            <a:r>
              <a:rPr lang="en-GB" dirty="0" err="1"/>
              <a:t>goed</a:t>
            </a:r>
            <a:r>
              <a:rPr lang="en-GB" dirty="0"/>
              <a:t> </a:t>
            </a:r>
            <a:r>
              <a:rPr lang="en-GB" dirty="0" err="1"/>
              <a:t>boek</a:t>
            </a:r>
            <a:r>
              <a:rPr lang="en-GB" dirty="0"/>
              <a:t> </a:t>
            </a:r>
            <a:r>
              <a:rPr lang="en-GB" dirty="0" err="1"/>
              <a:t>als</a:t>
            </a:r>
            <a:r>
              <a:rPr lang="en-GB" dirty="0"/>
              <a:t> je </a:t>
            </a:r>
            <a:r>
              <a:rPr lang="en-GB" dirty="0" err="1"/>
              <a:t>meer</a:t>
            </a:r>
            <a:r>
              <a:rPr lang="en-GB" dirty="0"/>
              <a:t> wilt </a:t>
            </a:r>
            <a:r>
              <a:rPr lang="en-GB" dirty="0" err="1"/>
              <a:t>begrijpen</a:t>
            </a:r>
            <a:r>
              <a:rPr lang="en-GB" dirty="0"/>
              <a:t> over hoe </a:t>
            </a:r>
            <a:r>
              <a:rPr lang="en-GB" dirty="0" err="1"/>
              <a:t>alles</a:t>
            </a:r>
            <a:r>
              <a:rPr lang="en-GB" dirty="0"/>
              <a:t> met </a:t>
            </a:r>
            <a:r>
              <a:rPr lang="en-GB" dirty="0" err="1"/>
              <a:t>elkaar</a:t>
            </a:r>
            <a:r>
              <a:rPr lang="en-GB" dirty="0"/>
              <a:t> </a:t>
            </a:r>
            <a:r>
              <a:rPr lang="en-GB" dirty="0" err="1"/>
              <a:t>verbonden</a:t>
            </a:r>
            <a:r>
              <a:rPr lang="en-GB" dirty="0"/>
              <a:t> is</a:t>
            </a:r>
          </a:p>
          <a:p>
            <a:endParaRPr lang="en-GB" dirty="0"/>
          </a:p>
          <a:p>
            <a:r>
              <a:rPr lang="en-GB" dirty="0"/>
              <a:t>Mad world: Kort maar heel erg </a:t>
            </a:r>
            <a:r>
              <a:rPr lang="en-GB" dirty="0" err="1"/>
              <a:t>belangrijk</a:t>
            </a:r>
            <a:r>
              <a:rPr lang="en-GB" dirty="0"/>
              <a:t> </a:t>
            </a:r>
            <a:r>
              <a:rPr lang="en-GB" dirty="0" err="1"/>
              <a:t>boek</a:t>
            </a:r>
            <a:r>
              <a:rPr lang="en-GB" dirty="0"/>
              <a:t> over hoe </a:t>
            </a:r>
            <a:r>
              <a:rPr lang="en-GB" dirty="0" err="1"/>
              <a:t>mentale</a:t>
            </a:r>
            <a:r>
              <a:rPr lang="en-GB" dirty="0"/>
              <a:t> </a:t>
            </a:r>
            <a:r>
              <a:rPr lang="en-GB" dirty="0" err="1"/>
              <a:t>gezondheid</a:t>
            </a:r>
            <a:r>
              <a:rPr lang="en-GB" dirty="0"/>
              <a:t>, </a:t>
            </a:r>
            <a:r>
              <a:rPr lang="en-GB" dirty="0" err="1"/>
              <a:t>neurodivergentie</a:t>
            </a:r>
            <a:r>
              <a:rPr lang="en-GB" dirty="0"/>
              <a:t> </a:t>
            </a:r>
            <a:r>
              <a:rPr lang="en-GB" dirty="0" err="1"/>
              <a:t>politiek</a:t>
            </a:r>
            <a:r>
              <a:rPr lang="en-GB" dirty="0"/>
              <a:t> is en de impact van </a:t>
            </a:r>
            <a:r>
              <a:rPr lang="en-GB" dirty="0" err="1"/>
              <a:t>kolonialisme</a:t>
            </a:r>
            <a:r>
              <a:rPr lang="en-GB" dirty="0"/>
              <a:t>, white supremacy en </a:t>
            </a:r>
            <a:r>
              <a:rPr lang="en-GB" dirty="0" err="1"/>
              <a:t>psychiatrie</a:t>
            </a:r>
            <a:endParaRPr lang="en-GB" dirty="0"/>
          </a:p>
          <a:p>
            <a:endParaRPr lang="en-GB" dirty="0"/>
          </a:p>
          <a:p>
            <a:r>
              <a:rPr lang="en-GB" dirty="0"/>
              <a:t>We’ve been too patient: Voices from Radical Mental Health: </a:t>
            </a:r>
            <a:r>
              <a:rPr lang="en-GB" dirty="0" err="1"/>
              <a:t>verhalen</a:t>
            </a:r>
            <a:r>
              <a:rPr lang="en-GB" dirty="0"/>
              <a:t> en essays van de </a:t>
            </a:r>
            <a:r>
              <a:rPr lang="en-GB" dirty="0" err="1"/>
              <a:t>frontlinie</a:t>
            </a:r>
            <a:r>
              <a:rPr lang="en-GB" dirty="0"/>
              <a:t> van de neurodiversity en radical mental health movement</a:t>
            </a:r>
          </a:p>
        </p:txBody>
      </p:sp>
      <p:sp>
        <p:nvSpPr>
          <p:cNvPr id="4" name="Tijdelijke aanduiding voor dianummer 3"/>
          <p:cNvSpPr>
            <a:spLocks noGrp="1"/>
          </p:cNvSpPr>
          <p:nvPr>
            <p:ph type="sldNum" sz="quarter" idx="5"/>
          </p:nvPr>
        </p:nvSpPr>
        <p:spPr/>
        <p:txBody>
          <a:bodyPr/>
          <a:lstStyle/>
          <a:p>
            <a:fld id="{16954451-F0BB-4279-B400-015AA74DC259}" type="slidenum">
              <a:rPr lang="en-NL" smtClean="0"/>
              <a:t>21</a:t>
            </a:fld>
            <a:endParaRPr lang="en-NL"/>
          </a:p>
        </p:txBody>
      </p:sp>
    </p:spTree>
    <p:extLst>
      <p:ext uri="{BB962C8B-B14F-4D97-AF65-F5344CB8AC3E}">
        <p14:creationId xmlns:p14="http://schemas.microsoft.com/office/powerpoint/2010/main" val="283247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16954451-F0BB-4279-B400-015AA74DC259}" type="slidenum">
              <a:rPr lang="en-NL" smtClean="0"/>
              <a:t>22</a:t>
            </a:fld>
            <a:endParaRPr lang="en-NL"/>
          </a:p>
        </p:txBody>
      </p:sp>
    </p:spTree>
    <p:extLst>
      <p:ext uri="{BB962C8B-B14F-4D97-AF65-F5344CB8AC3E}">
        <p14:creationId xmlns:p14="http://schemas.microsoft.com/office/powerpoint/2010/main" val="2519646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16954451-F0BB-4279-B400-015AA74DC259}" type="slidenum">
              <a:rPr lang="en-NL" smtClean="0"/>
              <a:t>2</a:t>
            </a:fld>
            <a:endParaRPr lang="en-NL"/>
          </a:p>
        </p:txBody>
      </p:sp>
    </p:spTree>
    <p:extLst>
      <p:ext uri="{BB962C8B-B14F-4D97-AF65-F5344CB8AC3E}">
        <p14:creationId xmlns:p14="http://schemas.microsoft.com/office/powerpoint/2010/main" val="259444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dirty="0"/>
              <a:t>Autist, </a:t>
            </a:r>
            <a:r>
              <a:rPr lang="en-GB" sz="1200" dirty="0" err="1"/>
              <a:t>ADHD’er</a:t>
            </a:r>
            <a:r>
              <a:rPr lang="en-GB" sz="1200" dirty="0"/>
              <a:t>, PTSS, </a:t>
            </a:r>
            <a:r>
              <a:rPr lang="en-GB" sz="1200" dirty="0" err="1"/>
              <a:t>andere</a:t>
            </a:r>
            <a:r>
              <a:rPr lang="en-GB" sz="1200" dirty="0"/>
              <a:t> </a:t>
            </a:r>
            <a:r>
              <a:rPr lang="en-GB" sz="1200" dirty="0" err="1"/>
              <a:t>mentale</a:t>
            </a:r>
            <a:r>
              <a:rPr lang="en-GB" sz="1200" dirty="0"/>
              <a:t> </a:t>
            </a:r>
            <a:r>
              <a:rPr lang="en-GB" sz="1200" dirty="0" err="1"/>
              <a:t>wiebeligheden</a:t>
            </a:r>
            <a:r>
              <a:rPr lang="en-GB" sz="1200" dirty="0"/>
              <a:t> en queer</a:t>
            </a:r>
          </a:p>
          <a:p>
            <a:r>
              <a:rPr lang="en-GB" sz="1200" dirty="0"/>
              <a:t>GGZ-</a:t>
            </a:r>
            <a:r>
              <a:rPr lang="en-GB" sz="1200" dirty="0" err="1"/>
              <a:t>eindbaas</a:t>
            </a:r>
            <a:r>
              <a:rPr lang="en-GB" sz="1200" dirty="0"/>
              <a:t> </a:t>
            </a:r>
            <a:r>
              <a:rPr lang="en-GB" sz="1200" dirty="0" err="1"/>
              <a:t>verslagen</a:t>
            </a:r>
            <a:r>
              <a:rPr lang="en-GB" sz="1200" dirty="0"/>
              <a:t> en </a:t>
            </a:r>
            <a:r>
              <a:rPr lang="en-GB" sz="1200" dirty="0" err="1"/>
              <a:t>uitbehandeld</a:t>
            </a:r>
            <a:r>
              <a:rPr lang="en-GB" sz="1200" dirty="0"/>
              <a:t> </a:t>
            </a:r>
            <a:r>
              <a:rPr lang="en-GB" sz="1200" dirty="0" err="1"/>
              <a:t>na</a:t>
            </a:r>
            <a:r>
              <a:rPr lang="en-GB" sz="1200" dirty="0"/>
              <a:t> 10 </a:t>
            </a:r>
            <a:r>
              <a:rPr lang="en-GB" sz="1200" dirty="0" err="1"/>
              <a:t>jaar</a:t>
            </a:r>
            <a:endParaRPr lang="en-GB" sz="1200" dirty="0"/>
          </a:p>
          <a:p>
            <a:r>
              <a:rPr lang="en-GB" sz="1200" dirty="0" err="1"/>
              <a:t>Mensenrechtenactivist</a:t>
            </a:r>
            <a:r>
              <a:rPr lang="en-GB" sz="1200" dirty="0"/>
              <a:t>, </a:t>
            </a:r>
            <a:r>
              <a:rPr lang="en-GB" sz="1200" dirty="0" err="1"/>
              <a:t>contentmaker</a:t>
            </a:r>
            <a:r>
              <a:rPr lang="en-GB" sz="1200" dirty="0"/>
              <a:t> en </a:t>
            </a:r>
            <a:r>
              <a:rPr lang="en-GB" sz="1200" dirty="0" err="1"/>
              <a:t>spreker</a:t>
            </a:r>
            <a:endParaRPr lang="en-GB" sz="1200" dirty="0"/>
          </a:p>
          <a:p>
            <a:r>
              <a:rPr lang="en-GB" sz="1200" dirty="0"/>
              <a:t>In het </a:t>
            </a:r>
            <a:r>
              <a:rPr lang="en-GB" sz="1200" dirty="0" err="1"/>
              <a:t>dagelijks</a:t>
            </a:r>
            <a:r>
              <a:rPr lang="en-GB" sz="1200" dirty="0"/>
              <a:t> </a:t>
            </a:r>
            <a:r>
              <a:rPr lang="en-GB" sz="1200" dirty="0" err="1"/>
              <a:t>leven</a:t>
            </a:r>
            <a:r>
              <a:rPr lang="en-GB" sz="1200" dirty="0"/>
              <a:t> </a:t>
            </a:r>
            <a:r>
              <a:rPr lang="en-GB" sz="1200" dirty="0" err="1"/>
              <a:t>communicatiemedewerker</a:t>
            </a:r>
            <a:r>
              <a:rPr lang="en-GB" sz="1200" dirty="0"/>
              <a:t> </a:t>
            </a:r>
            <a:r>
              <a:rPr lang="en-GB" sz="1200" dirty="0" err="1"/>
              <a:t>bij</a:t>
            </a:r>
            <a:r>
              <a:rPr lang="en-GB" sz="1200" dirty="0"/>
              <a:t> </a:t>
            </a:r>
            <a:r>
              <a:rPr lang="en-GB" sz="1200" dirty="0" err="1"/>
              <a:t>Ieder</a:t>
            </a:r>
            <a:r>
              <a:rPr lang="en-GB" sz="1200" dirty="0"/>
              <a:t>(in)</a:t>
            </a:r>
          </a:p>
          <a:p>
            <a:r>
              <a:rPr lang="en-GB" sz="1200" dirty="0" err="1"/>
              <a:t>Ambassadeur</a:t>
            </a:r>
            <a:r>
              <a:rPr lang="en-GB" sz="1200" dirty="0"/>
              <a:t> Neurodiversity Foundation</a:t>
            </a:r>
          </a:p>
          <a:p>
            <a:r>
              <a:rPr lang="en-GB" sz="1200" dirty="0" err="1"/>
              <a:t>Drie</a:t>
            </a:r>
            <a:r>
              <a:rPr lang="en-GB" sz="1200" dirty="0"/>
              <a:t> </a:t>
            </a:r>
            <a:r>
              <a:rPr lang="en-GB" sz="1200" dirty="0" err="1"/>
              <a:t>katten</a:t>
            </a:r>
            <a:endParaRPr lang="en-GB" sz="1200" dirty="0"/>
          </a:p>
        </p:txBody>
      </p:sp>
      <p:sp>
        <p:nvSpPr>
          <p:cNvPr id="4" name="Tijdelijke aanduiding voor dianummer 3"/>
          <p:cNvSpPr>
            <a:spLocks noGrp="1"/>
          </p:cNvSpPr>
          <p:nvPr>
            <p:ph type="sldNum" sz="quarter" idx="5"/>
          </p:nvPr>
        </p:nvSpPr>
        <p:spPr/>
        <p:txBody>
          <a:bodyPr/>
          <a:lstStyle/>
          <a:p>
            <a:fld id="{16954451-F0BB-4279-B400-015AA74DC259}" type="slidenum">
              <a:rPr lang="en-NL" smtClean="0"/>
              <a:t>3</a:t>
            </a:fld>
            <a:endParaRPr lang="en-NL"/>
          </a:p>
        </p:txBody>
      </p:sp>
    </p:spTree>
    <p:extLst>
      <p:ext uri="{BB962C8B-B14F-4D97-AF65-F5344CB8AC3E}">
        <p14:creationId xmlns:p14="http://schemas.microsoft.com/office/powerpoint/2010/main" val="3701937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16954451-F0BB-4279-B400-015AA74DC259}" type="slidenum">
              <a:rPr lang="en-NL" smtClean="0"/>
              <a:t>5</a:t>
            </a:fld>
            <a:endParaRPr lang="en-NL"/>
          </a:p>
        </p:txBody>
      </p:sp>
    </p:spTree>
    <p:extLst>
      <p:ext uri="{BB962C8B-B14F-4D97-AF65-F5344CB8AC3E}">
        <p14:creationId xmlns:p14="http://schemas.microsoft.com/office/powerpoint/2010/main" val="655378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 </a:t>
            </a:r>
            <a:r>
              <a:rPr lang="en-GB" dirty="0" err="1"/>
              <a:t>neurodiversiteitsbewéging</a:t>
            </a:r>
            <a:r>
              <a:rPr lang="en-GB" dirty="0"/>
              <a:t> is </a:t>
            </a:r>
            <a:r>
              <a:rPr lang="en-GB" dirty="0" err="1"/>
              <a:t>een</a:t>
            </a:r>
            <a:r>
              <a:rPr lang="en-GB" dirty="0"/>
              <a:t> </a:t>
            </a:r>
            <a:r>
              <a:rPr lang="en-GB" dirty="0" err="1"/>
              <a:t>sociopolitieke</a:t>
            </a:r>
            <a:r>
              <a:rPr lang="en-GB" dirty="0"/>
              <a:t> </a:t>
            </a:r>
            <a:r>
              <a:rPr lang="en-GB" dirty="0" err="1"/>
              <a:t>mensenrechtenbeweging</a:t>
            </a:r>
            <a:r>
              <a:rPr lang="en-GB" dirty="0"/>
              <a:t> die </a:t>
            </a:r>
            <a:r>
              <a:rPr lang="en-GB" dirty="0" err="1"/>
              <a:t>vecht</a:t>
            </a:r>
            <a:r>
              <a:rPr lang="en-GB" dirty="0"/>
              <a:t> </a:t>
            </a:r>
            <a:r>
              <a:rPr lang="en-GB" dirty="0" err="1"/>
              <a:t>voor</a:t>
            </a:r>
            <a:r>
              <a:rPr lang="en-GB" dirty="0"/>
              <a:t> </a:t>
            </a:r>
            <a:r>
              <a:rPr lang="en-GB" dirty="0" err="1"/>
              <a:t>gelijke</a:t>
            </a:r>
            <a:r>
              <a:rPr lang="en-GB" dirty="0"/>
              <a:t> </a:t>
            </a:r>
            <a:r>
              <a:rPr lang="en-GB" dirty="0" err="1"/>
              <a:t>rechten</a:t>
            </a:r>
            <a:r>
              <a:rPr lang="en-GB" dirty="0"/>
              <a:t>, </a:t>
            </a:r>
            <a:r>
              <a:rPr lang="en-GB" dirty="0" err="1"/>
              <a:t>rechtvaardigheid</a:t>
            </a:r>
            <a:r>
              <a:rPr lang="en-GB" dirty="0"/>
              <a:t>, respect, en </a:t>
            </a:r>
            <a:r>
              <a:rPr lang="en-GB" dirty="0" err="1"/>
              <a:t>volledige</a:t>
            </a:r>
            <a:r>
              <a:rPr lang="en-GB" dirty="0"/>
              <a:t> </a:t>
            </a:r>
            <a:r>
              <a:rPr lang="en-GB" dirty="0" err="1"/>
              <a:t>inclusie</a:t>
            </a:r>
            <a:r>
              <a:rPr lang="en-GB" dirty="0"/>
              <a:t> </a:t>
            </a:r>
            <a:r>
              <a:rPr lang="en-GB" dirty="0" err="1"/>
              <a:t>voor</a:t>
            </a:r>
            <a:r>
              <a:rPr lang="en-GB" dirty="0"/>
              <a:t> </a:t>
            </a:r>
            <a:r>
              <a:rPr lang="en-GB" dirty="0" err="1"/>
              <a:t>neurodivergente</a:t>
            </a:r>
            <a:r>
              <a:rPr lang="en-GB" dirty="0"/>
              <a:t> </a:t>
            </a:r>
            <a:r>
              <a:rPr lang="en-GB" dirty="0" err="1"/>
              <a:t>mensen</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 </a:t>
            </a:r>
            <a:r>
              <a:rPr lang="en-GB" dirty="0" err="1"/>
              <a:t>neurodiversiteitsbeweging</a:t>
            </a:r>
            <a:r>
              <a:rPr lang="en-GB" dirty="0"/>
              <a:t> is </a:t>
            </a:r>
            <a:r>
              <a:rPr lang="en-GB" dirty="0" err="1"/>
              <a:t>politiek</a:t>
            </a:r>
            <a:r>
              <a:rPr lang="en-GB" dirty="0"/>
              <a:t>, maar </a:t>
            </a:r>
            <a:r>
              <a:rPr lang="en-GB" dirty="0" err="1"/>
              <a:t>neurodiversiteit</a:t>
            </a:r>
            <a:r>
              <a:rPr lang="en-GB" dirty="0"/>
              <a:t> </a:t>
            </a:r>
            <a:r>
              <a:rPr lang="en-GB" dirty="0" err="1"/>
              <a:t>zelf</a:t>
            </a:r>
            <a:r>
              <a:rPr lang="en-GB" dirty="0"/>
              <a:t> </a:t>
            </a:r>
            <a:r>
              <a:rPr lang="en-GB" dirty="0" err="1"/>
              <a:t>niet</a:t>
            </a:r>
            <a:r>
              <a:rPr lang="en-GB" dirty="0"/>
              <a:t>. </a:t>
            </a:r>
          </a:p>
          <a:p>
            <a:r>
              <a:rPr lang="en-GB" dirty="0" err="1"/>
              <a:t>Neurodiversiteit</a:t>
            </a:r>
            <a:r>
              <a:rPr lang="en-GB" dirty="0"/>
              <a:t> </a:t>
            </a:r>
            <a:r>
              <a:rPr lang="en-GB" dirty="0" err="1"/>
              <a:t>omvat</a:t>
            </a:r>
            <a:r>
              <a:rPr lang="en-GB" dirty="0"/>
              <a:t> </a:t>
            </a:r>
            <a:r>
              <a:rPr lang="en-GB" dirty="0" err="1"/>
              <a:t>iedereen</a:t>
            </a:r>
            <a:r>
              <a:rPr lang="en-GB" dirty="0"/>
              <a:t>. Het is </a:t>
            </a:r>
            <a:r>
              <a:rPr lang="en-GB" dirty="0" err="1"/>
              <a:t>een</a:t>
            </a:r>
            <a:r>
              <a:rPr lang="en-GB" dirty="0"/>
              <a:t> </a:t>
            </a:r>
            <a:r>
              <a:rPr lang="en-GB" dirty="0" err="1"/>
              <a:t>biologisch</a:t>
            </a:r>
            <a:r>
              <a:rPr lang="en-GB" dirty="0"/>
              <a:t> </a:t>
            </a:r>
            <a:r>
              <a:rPr lang="en-GB" dirty="0" err="1"/>
              <a:t>feit</a:t>
            </a:r>
            <a:r>
              <a:rPr lang="en-GB" dirty="0"/>
              <a:t> </a:t>
            </a:r>
            <a:r>
              <a:rPr lang="en-GB" dirty="0" err="1"/>
              <a:t>dat</a:t>
            </a:r>
            <a:r>
              <a:rPr lang="en-GB" dirty="0"/>
              <a:t> we </a:t>
            </a:r>
            <a:r>
              <a:rPr lang="en-GB" dirty="0" err="1"/>
              <a:t>allemaal</a:t>
            </a:r>
            <a:r>
              <a:rPr lang="en-GB" dirty="0"/>
              <a:t> </a:t>
            </a:r>
            <a:r>
              <a:rPr lang="en-GB" dirty="0" err="1"/>
              <a:t>verschillende</a:t>
            </a:r>
            <a:r>
              <a:rPr lang="en-GB" dirty="0"/>
              <a:t> </a:t>
            </a:r>
            <a:r>
              <a:rPr lang="en-GB" dirty="0" err="1"/>
              <a:t>breinen</a:t>
            </a:r>
            <a:r>
              <a:rPr lang="en-GB" dirty="0"/>
              <a:t> </a:t>
            </a:r>
            <a:r>
              <a:rPr lang="en-GB" dirty="0" err="1"/>
              <a:t>hebben</a:t>
            </a:r>
            <a:r>
              <a:rPr lang="en-GB" dirty="0"/>
              <a:t>. </a:t>
            </a:r>
            <a:r>
              <a:rPr lang="en-GB" dirty="0" err="1"/>
              <a:t>Neurodiversiteit</a:t>
            </a:r>
            <a:r>
              <a:rPr lang="en-GB" dirty="0"/>
              <a:t> </a:t>
            </a:r>
            <a:r>
              <a:rPr lang="en-GB" dirty="0" err="1"/>
              <a:t>zelf</a:t>
            </a:r>
            <a:r>
              <a:rPr lang="en-GB" dirty="0"/>
              <a:t> </a:t>
            </a:r>
            <a:r>
              <a:rPr lang="en-GB" dirty="0" err="1"/>
              <a:t>heeft</a:t>
            </a:r>
            <a:r>
              <a:rPr lang="en-GB" dirty="0"/>
              <a:t> </a:t>
            </a:r>
            <a:r>
              <a:rPr lang="en-GB" dirty="0" err="1"/>
              <a:t>geen</a:t>
            </a:r>
            <a:r>
              <a:rPr lang="en-GB" dirty="0"/>
              <a:t> </a:t>
            </a:r>
            <a:r>
              <a:rPr lang="en-GB" dirty="0" err="1"/>
              <a:t>meningen</a:t>
            </a:r>
            <a:r>
              <a:rPr lang="en-GB" dirty="0"/>
              <a:t>, </a:t>
            </a:r>
            <a:r>
              <a:rPr lang="en-GB" dirty="0" err="1"/>
              <a:t>kan</a:t>
            </a:r>
            <a:r>
              <a:rPr lang="en-GB" dirty="0"/>
              <a:t> </a:t>
            </a:r>
            <a:r>
              <a:rPr lang="en-GB" dirty="0" err="1"/>
              <a:t>geen</a:t>
            </a:r>
            <a:r>
              <a:rPr lang="en-GB" dirty="0"/>
              <a:t> claims </a:t>
            </a:r>
            <a:r>
              <a:rPr lang="en-GB" dirty="0" err="1"/>
              <a:t>doen</a:t>
            </a:r>
            <a:r>
              <a:rPr lang="en-GB" dirty="0"/>
              <a:t>, is </a:t>
            </a:r>
            <a:r>
              <a:rPr lang="en-GB" dirty="0" err="1"/>
              <a:t>niet</a:t>
            </a:r>
            <a:r>
              <a:rPr lang="en-GB" dirty="0"/>
              <a:t> </a:t>
            </a:r>
            <a:r>
              <a:rPr lang="en-GB" dirty="0" err="1"/>
              <a:t>politiek</a:t>
            </a:r>
            <a:r>
              <a:rPr lang="en-GB" dirty="0"/>
              <a:t>, en is </a:t>
            </a:r>
            <a:r>
              <a:rPr lang="en-GB" dirty="0" err="1"/>
              <a:t>geen</a:t>
            </a:r>
            <a:r>
              <a:rPr lang="en-GB" dirty="0"/>
              <a:t> </a:t>
            </a:r>
            <a:r>
              <a:rPr lang="en-GB" dirty="0" err="1"/>
              <a:t>ideologie</a:t>
            </a:r>
            <a:r>
              <a:rPr lang="en-GB" dirty="0"/>
              <a:t> of </a:t>
            </a:r>
            <a:r>
              <a:rPr lang="en-GB" dirty="0" err="1"/>
              <a:t>beweging</a:t>
            </a:r>
            <a:r>
              <a:rPr lang="en-GB" dirty="0"/>
              <a:t>. Net </a:t>
            </a:r>
            <a:r>
              <a:rPr lang="en-GB" dirty="0" err="1"/>
              <a:t>zoals</a:t>
            </a:r>
            <a:r>
              <a:rPr lang="en-GB" dirty="0"/>
              <a:t> </a:t>
            </a:r>
            <a:r>
              <a:rPr lang="en-GB" dirty="0" err="1"/>
              <a:t>dat</a:t>
            </a:r>
            <a:r>
              <a:rPr lang="en-GB" dirty="0"/>
              <a:t> </a:t>
            </a:r>
            <a:r>
              <a:rPr lang="en-GB" dirty="0" err="1"/>
              <a:t>biodiversiteit</a:t>
            </a:r>
            <a:r>
              <a:rPr lang="en-GB" dirty="0"/>
              <a:t> alle </a:t>
            </a:r>
            <a:r>
              <a:rPr lang="en-GB" dirty="0" err="1"/>
              <a:t>vormen</a:t>
            </a:r>
            <a:r>
              <a:rPr lang="en-GB" dirty="0"/>
              <a:t> van </a:t>
            </a:r>
            <a:r>
              <a:rPr lang="en-GB" dirty="0" err="1"/>
              <a:t>leven</a:t>
            </a:r>
            <a:r>
              <a:rPr lang="en-GB" dirty="0"/>
              <a:t> </a:t>
            </a:r>
            <a:r>
              <a:rPr lang="en-GB" dirty="0" err="1"/>
              <a:t>omvat</a:t>
            </a:r>
            <a:r>
              <a:rPr lang="en-GB" dirty="0"/>
              <a:t> in </a:t>
            </a:r>
            <a:r>
              <a:rPr lang="en-GB" dirty="0" err="1"/>
              <a:t>een</a:t>
            </a:r>
            <a:r>
              <a:rPr lang="en-GB" dirty="0"/>
              <a:t> </a:t>
            </a:r>
            <a:r>
              <a:rPr lang="en-GB" dirty="0" err="1"/>
              <a:t>ecosysteem</a:t>
            </a:r>
            <a:r>
              <a:rPr lang="en-GB" dirty="0"/>
              <a:t>. Of </a:t>
            </a:r>
            <a:r>
              <a:rPr lang="en-GB" dirty="0" err="1"/>
              <a:t>genderdiversiteit</a:t>
            </a:r>
            <a:r>
              <a:rPr lang="en-GB" dirty="0"/>
              <a:t> alle genders. Een </a:t>
            </a:r>
            <a:r>
              <a:rPr lang="en-GB" dirty="0" err="1"/>
              <a:t>enkel</a:t>
            </a:r>
            <a:r>
              <a:rPr lang="en-GB" dirty="0"/>
              <a:t> </a:t>
            </a:r>
            <a:r>
              <a:rPr lang="en-GB" dirty="0" err="1"/>
              <a:t>persoon</a:t>
            </a:r>
            <a:r>
              <a:rPr lang="en-GB" dirty="0"/>
              <a:t> </a:t>
            </a:r>
            <a:r>
              <a:rPr lang="en-GB" dirty="0" err="1"/>
              <a:t>kan</a:t>
            </a:r>
            <a:r>
              <a:rPr lang="en-GB" dirty="0"/>
              <a:t> </a:t>
            </a:r>
            <a:r>
              <a:rPr lang="en-GB" dirty="0" err="1"/>
              <a:t>niet</a:t>
            </a:r>
            <a:r>
              <a:rPr lang="en-GB" dirty="0"/>
              <a:t> divers </a:t>
            </a:r>
            <a:r>
              <a:rPr lang="en-GB" dirty="0" err="1"/>
              <a:t>zijn</a:t>
            </a:r>
            <a:r>
              <a:rPr lang="en-GB" dirty="0"/>
              <a:t>, want je bent </a:t>
            </a:r>
            <a:r>
              <a:rPr lang="en-GB" dirty="0" err="1"/>
              <a:t>altijd</a:t>
            </a:r>
            <a:r>
              <a:rPr lang="en-GB" dirty="0"/>
              <a:t> divers in </a:t>
            </a:r>
            <a:r>
              <a:rPr lang="en-GB" dirty="0" err="1"/>
              <a:t>relatie</a:t>
            </a:r>
            <a:r>
              <a:rPr lang="en-GB" dirty="0"/>
              <a:t> tot </a:t>
            </a:r>
            <a:r>
              <a:rPr lang="en-GB" dirty="0" err="1"/>
              <a:t>iets</a:t>
            </a:r>
            <a:r>
              <a:rPr lang="en-GB" dirty="0"/>
              <a:t> </a:t>
            </a:r>
            <a:r>
              <a:rPr lang="en-GB" dirty="0" err="1"/>
              <a:t>anders</a:t>
            </a:r>
            <a:r>
              <a:rPr lang="en-GB" dirty="0"/>
              <a:t>. Net </a:t>
            </a:r>
            <a:r>
              <a:rPr lang="en-GB" dirty="0" err="1"/>
              <a:t>zoals</a:t>
            </a:r>
            <a:r>
              <a:rPr lang="en-GB" dirty="0"/>
              <a:t> </a:t>
            </a:r>
            <a:r>
              <a:rPr lang="en-GB" dirty="0" err="1"/>
              <a:t>een</a:t>
            </a:r>
            <a:r>
              <a:rPr lang="en-GB" dirty="0"/>
              <a:t> </a:t>
            </a:r>
            <a:r>
              <a:rPr lang="en-GB" dirty="0" err="1"/>
              <a:t>enkel</a:t>
            </a:r>
            <a:r>
              <a:rPr lang="en-GB" dirty="0"/>
              <a:t> </a:t>
            </a:r>
            <a:r>
              <a:rPr lang="en-GB" dirty="0" err="1"/>
              <a:t>organisme</a:t>
            </a:r>
            <a:r>
              <a:rPr lang="en-GB" dirty="0"/>
              <a:t> in </a:t>
            </a:r>
            <a:r>
              <a:rPr lang="en-GB" dirty="0" err="1"/>
              <a:t>een</a:t>
            </a:r>
            <a:r>
              <a:rPr lang="en-GB" dirty="0"/>
              <a:t> biodiverse </a:t>
            </a:r>
            <a:r>
              <a:rPr lang="en-GB" dirty="0" err="1"/>
              <a:t>omgeving</a:t>
            </a:r>
            <a:r>
              <a:rPr lang="en-GB" dirty="0"/>
              <a:t> </a:t>
            </a:r>
            <a:r>
              <a:rPr lang="en-GB" dirty="0" err="1"/>
              <a:t>niet</a:t>
            </a:r>
            <a:r>
              <a:rPr lang="en-GB" dirty="0"/>
              <a:t> </a:t>
            </a:r>
            <a:r>
              <a:rPr lang="en-GB" dirty="0" err="1"/>
              <a:t>zelf</a:t>
            </a:r>
            <a:r>
              <a:rPr lang="en-GB" dirty="0"/>
              <a:t> divers is. </a:t>
            </a:r>
            <a:r>
              <a:rPr lang="en-GB" dirty="0" err="1"/>
              <a:t>Neurodiversiteit</a:t>
            </a:r>
            <a:r>
              <a:rPr lang="en-GB" dirty="0"/>
              <a:t>, of </a:t>
            </a:r>
            <a:r>
              <a:rPr lang="en-GB" dirty="0" err="1"/>
              <a:t>neurodivers</a:t>
            </a:r>
            <a:r>
              <a:rPr lang="en-GB" dirty="0"/>
              <a:t>, </a:t>
            </a:r>
            <a:r>
              <a:rPr lang="en-GB" dirty="0" err="1"/>
              <a:t>gebruik</a:t>
            </a:r>
            <a:r>
              <a:rPr lang="en-GB" dirty="0"/>
              <a:t> je </a:t>
            </a:r>
            <a:r>
              <a:rPr lang="en-GB" dirty="0" err="1"/>
              <a:t>alleen</a:t>
            </a:r>
            <a:r>
              <a:rPr lang="en-GB" dirty="0"/>
              <a:t> </a:t>
            </a:r>
            <a:r>
              <a:rPr lang="en-GB" dirty="0" err="1"/>
              <a:t>als</a:t>
            </a:r>
            <a:r>
              <a:rPr lang="en-GB" dirty="0"/>
              <a:t> je </a:t>
            </a:r>
            <a:r>
              <a:rPr lang="en-GB" dirty="0" err="1"/>
              <a:t>een</a:t>
            </a:r>
            <a:r>
              <a:rPr lang="en-GB" dirty="0"/>
              <a:t> </a:t>
            </a:r>
            <a:r>
              <a:rPr lang="en-GB" dirty="0" err="1"/>
              <a:t>groep</a:t>
            </a:r>
            <a:r>
              <a:rPr lang="en-GB" dirty="0"/>
              <a:t> </a:t>
            </a:r>
            <a:r>
              <a:rPr lang="en-GB" dirty="0" err="1"/>
              <a:t>aan</a:t>
            </a:r>
            <a:r>
              <a:rPr lang="en-GB" dirty="0"/>
              <a:t> </a:t>
            </a:r>
            <a:r>
              <a:rPr lang="en-GB" dirty="0" err="1"/>
              <a:t>wil</a:t>
            </a:r>
            <a:r>
              <a:rPr lang="en-GB" dirty="0"/>
              <a:t> </a:t>
            </a:r>
            <a:r>
              <a:rPr lang="en-GB" dirty="0" err="1"/>
              <a:t>duiden</a:t>
            </a:r>
            <a:r>
              <a:rPr lang="en-GB" dirty="0"/>
              <a:t> van </a:t>
            </a:r>
            <a:r>
              <a:rPr lang="en-GB" dirty="0" err="1"/>
              <a:t>mensen</a:t>
            </a:r>
            <a:r>
              <a:rPr lang="en-GB" dirty="0"/>
              <a:t> met </a:t>
            </a:r>
            <a:r>
              <a:rPr lang="en-GB" dirty="0" err="1"/>
              <a:t>verschillende</a:t>
            </a:r>
            <a:r>
              <a:rPr lang="en-GB" dirty="0"/>
              <a:t> </a:t>
            </a:r>
            <a:r>
              <a:rPr lang="en-GB" dirty="0" err="1"/>
              <a:t>breinen</a:t>
            </a:r>
            <a:r>
              <a:rPr lang="en-GB" dirty="0"/>
              <a:t>, en </a:t>
            </a:r>
            <a:r>
              <a:rPr lang="en-GB" dirty="0" err="1"/>
              <a:t>daar</a:t>
            </a:r>
            <a:r>
              <a:rPr lang="en-GB" dirty="0"/>
              <a:t> </a:t>
            </a:r>
            <a:r>
              <a:rPr lang="en-GB" dirty="0" err="1"/>
              <a:t>horen</a:t>
            </a:r>
            <a:r>
              <a:rPr lang="en-GB" dirty="0"/>
              <a:t> </a:t>
            </a:r>
            <a:r>
              <a:rPr lang="en-GB" dirty="0" err="1"/>
              <a:t>neurotypische</a:t>
            </a:r>
            <a:r>
              <a:rPr lang="en-GB" dirty="0"/>
              <a:t> </a:t>
            </a:r>
            <a:r>
              <a:rPr lang="en-GB" dirty="0" err="1"/>
              <a:t>breinen</a:t>
            </a:r>
            <a:r>
              <a:rPr lang="en-GB" dirty="0"/>
              <a:t> </a:t>
            </a:r>
            <a:r>
              <a:rPr lang="en-GB" dirty="0" err="1"/>
              <a:t>ook</a:t>
            </a:r>
            <a:r>
              <a:rPr lang="en-GB" dirty="0"/>
              <a:t> </a:t>
            </a:r>
            <a:r>
              <a:rPr lang="en-GB" dirty="0" err="1"/>
              <a:t>bij</a:t>
            </a:r>
            <a:r>
              <a:rPr lang="en-GB" dirty="0"/>
              <a:t>.</a:t>
            </a:r>
          </a:p>
          <a:p>
            <a:r>
              <a:rPr lang="en-GB" dirty="0"/>
              <a:t> </a:t>
            </a:r>
          </a:p>
          <a:p>
            <a:r>
              <a:rPr lang="en-GB" dirty="0" err="1"/>
              <a:t>Neurotypisch</a:t>
            </a:r>
            <a:r>
              <a:rPr lang="en-GB" dirty="0"/>
              <a:t> en neurodivergent, </a:t>
            </a:r>
            <a:r>
              <a:rPr lang="en-GB" dirty="0" err="1"/>
              <a:t>zijn</a:t>
            </a:r>
            <a:r>
              <a:rPr lang="en-GB" dirty="0"/>
              <a:t> </a:t>
            </a:r>
            <a:r>
              <a:rPr lang="en-GB" dirty="0" err="1"/>
              <a:t>daarin</a:t>
            </a:r>
            <a:r>
              <a:rPr lang="en-GB" dirty="0"/>
              <a:t> </a:t>
            </a:r>
            <a:r>
              <a:rPr lang="en-GB" dirty="0" err="1"/>
              <a:t>anders</a:t>
            </a:r>
            <a:r>
              <a:rPr lang="en-GB" dirty="0"/>
              <a:t>. Dat </a:t>
            </a:r>
            <a:r>
              <a:rPr lang="en-GB" dirty="0" err="1"/>
              <a:t>zijn</a:t>
            </a:r>
            <a:r>
              <a:rPr lang="en-GB" dirty="0"/>
              <a:t> </a:t>
            </a:r>
            <a:r>
              <a:rPr lang="en-GB" dirty="0" err="1"/>
              <a:t>geen</a:t>
            </a:r>
            <a:r>
              <a:rPr lang="en-GB" dirty="0"/>
              <a:t> </a:t>
            </a:r>
            <a:r>
              <a:rPr lang="en-GB" dirty="0" err="1"/>
              <a:t>biologische</a:t>
            </a:r>
            <a:r>
              <a:rPr lang="en-GB" dirty="0"/>
              <a:t> </a:t>
            </a:r>
            <a:r>
              <a:rPr lang="en-GB" dirty="0" err="1"/>
              <a:t>feiten</a:t>
            </a:r>
            <a:r>
              <a:rPr lang="en-GB" dirty="0"/>
              <a:t>, maar </a:t>
            </a:r>
            <a:r>
              <a:rPr lang="en-GB" dirty="0" err="1"/>
              <a:t>sociopolitieke</a:t>
            </a:r>
            <a:r>
              <a:rPr lang="en-GB" dirty="0"/>
              <a:t> </a:t>
            </a:r>
            <a:r>
              <a:rPr lang="en-GB" dirty="0" err="1"/>
              <a:t>identiteiten</a:t>
            </a:r>
            <a:endParaRPr lang="en-GB" dirty="0"/>
          </a:p>
          <a:p>
            <a:r>
              <a:rPr lang="en-GB" dirty="0"/>
              <a:t>Of je bent </a:t>
            </a:r>
            <a:r>
              <a:rPr lang="en-GB" dirty="0" err="1"/>
              <a:t>neurotypisch</a:t>
            </a:r>
            <a:r>
              <a:rPr lang="en-GB" dirty="0"/>
              <a:t> en </a:t>
            </a:r>
            <a:r>
              <a:rPr lang="en-GB" dirty="0" err="1"/>
              <a:t>voldoet</a:t>
            </a:r>
            <a:r>
              <a:rPr lang="en-GB" dirty="0"/>
              <a:t> </a:t>
            </a:r>
            <a:r>
              <a:rPr lang="en-GB" dirty="0" err="1"/>
              <a:t>aan</a:t>
            </a:r>
            <a:r>
              <a:rPr lang="en-GB" dirty="0"/>
              <a:t> de norm, of je bent neurodivergent en </a:t>
            </a:r>
            <a:r>
              <a:rPr lang="en-GB" dirty="0" err="1"/>
              <a:t>voldoet</a:t>
            </a:r>
            <a:r>
              <a:rPr lang="en-GB" dirty="0"/>
              <a:t> </a:t>
            </a:r>
            <a:r>
              <a:rPr lang="en-GB" dirty="0" err="1"/>
              <a:t>niet</a:t>
            </a:r>
            <a:r>
              <a:rPr lang="en-GB" dirty="0"/>
              <a:t> </a:t>
            </a:r>
            <a:r>
              <a:rPr lang="en-GB" dirty="0" err="1"/>
              <a:t>aan</a:t>
            </a:r>
            <a:r>
              <a:rPr lang="en-GB" dirty="0"/>
              <a:t> de norm. Die norm is </a:t>
            </a:r>
            <a:r>
              <a:rPr lang="en-GB" dirty="0" err="1"/>
              <a:t>een</a:t>
            </a:r>
            <a:r>
              <a:rPr lang="en-GB" dirty="0"/>
              <a:t> construct: het is </a:t>
            </a:r>
            <a:r>
              <a:rPr lang="en-GB" dirty="0" err="1"/>
              <a:t>niet</a:t>
            </a:r>
            <a:r>
              <a:rPr lang="en-GB" dirty="0"/>
              <a:t> </a:t>
            </a:r>
            <a:r>
              <a:rPr lang="en-GB" dirty="0" err="1"/>
              <a:t>hetzelfde</a:t>
            </a:r>
            <a:r>
              <a:rPr lang="en-GB" dirty="0"/>
              <a:t> </a:t>
            </a:r>
            <a:r>
              <a:rPr lang="en-GB" dirty="0" err="1"/>
              <a:t>als</a:t>
            </a:r>
            <a:r>
              <a:rPr lang="en-GB" dirty="0"/>
              <a:t> </a:t>
            </a:r>
            <a:r>
              <a:rPr lang="en-GB" dirty="0" err="1"/>
              <a:t>een</a:t>
            </a:r>
            <a:r>
              <a:rPr lang="en-GB" dirty="0"/>
              <a:t> </a:t>
            </a:r>
            <a:r>
              <a:rPr lang="en-GB" dirty="0" err="1"/>
              <a:t>gemiddelde</a:t>
            </a:r>
            <a:r>
              <a:rPr lang="en-GB" dirty="0"/>
              <a:t>, maar het is wat we in </a:t>
            </a:r>
            <a:r>
              <a:rPr lang="en-GB" dirty="0" err="1"/>
              <a:t>deze</a:t>
            </a:r>
            <a:r>
              <a:rPr lang="en-GB" dirty="0"/>
              <a:t> </a:t>
            </a:r>
            <a:r>
              <a:rPr lang="en-GB" dirty="0" err="1"/>
              <a:t>samenleving</a:t>
            </a:r>
            <a:r>
              <a:rPr lang="en-GB" dirty="0"/>
              <a:t> </a:t>
            </a:r>
            <a:r>
              <a:rPr lang="en-GB" dirty="0" err="1"/>
              <a:t>zien</a:t>
            </a:r>
            <a:r>
              <a:rPr lang="en-GB" dirty="0"/>
              <a:t> </a:t>
            </a:r>
            <a:r>
              <a:rPr lang="en-GB" dirty="0" err="1"/>
              <a:t>als</a:t>
            </a:r>
            <a:r>
              <a:rPr lang="en-GB" dirty="0"/>
              <a:t> het </a:t>
            </a:r>
            <a:r>
              <a:rPr lang="en-GB" dirty="0" err="1"/>
              <a:t>meest</a:t>
            </a:r>
            <a:r>
              <a:rPr lang="en-GB" dirty="0"/>
              <a:t> </a:t>
            </a:r>
            <a:r>
              <a:rPr lang="en-GB" dirty="0" err="1"/>
              <a:t>gewenst</a:t>
            </a:r>
            <a:r>
              <a:rPr lang="en-GB" dirty="0"/>
              <a:t>. Dus, je </a:t>
            </a:r>
            <a:r>
              <a:rPr lang="en-GB" dirty="0" err="1"/>
              <a:t>brein</a:t>
            </a:r>
            <a:r>
              <a:rPr lang="en-GB" dirty="0"/>
              <a:t> </a:t>
            </a:r>
            <a:r>
              <a:rPr lang="en-GB" dirty="0" err="1"/>
              <a:t>heeft</a:t>
            </a:r>
            <a:r>
              <a:rPr lang="en-GB" dirty="0"/>
              <a:t> </a:t>
            </a:r>
            <a:r>
              <a:rPr lang="en-GB" dirty="0" err="1"/>
              <a:t>eigenschappen</a:t>
            </a:r>
            <a:r>
              <a:rPr lang="en-GB" dirty="0"/>
              <a:t> die </a:t>
            </a:r>
            <a:r>
              <a:rPr lang="en-GB" dirty="0" err="1"/>
              <a:t>aansluiten</a:t>
            </a:r>
            <a:r>
              <a:rPr lang="en-GB" dirty="0"/>
              <a:t> </a:t>
            </a:r>
            <a:r>
              <a:rPr lang="en-GB" dirty="0" err="1"/>
              <a:t>bij</a:t>
            </a:r>
            <a:r>
              <a:rPr lang="en-GB" dirty="0"/>
              <a:t> wat we </a:t>
            </a:r>
            <a:r>
              <a:rPr lang="en-GB" dirty="0" err="1"/>
              <a:t>gewenst</a:t>
            </a:r>
            <a:r>
              <a:rPr lang="en-GB" dirty="0"/>
              <a:t> </a:t>
            </a:r>
            <a:r>
              <a:rPr lang="en-GB" dirty="0" err="1"/>
              <a:t>vinden</a:t>
            </a:r>
            <a:r>
              <a:rPr lang="en-GB" dirty="0"/>
              <a:t>, dan ben je </a:t>
            </a:r>
            <a:r>
              <a:rPr lang="en-GB" dirty="0" err="1"/>
              <a:t>neurotypisch</a:t>
            </a:r>
            <a:r>
              <a:rPr lang="en-GB" dirty="0"/>
              <a:t>, of je </a:t>
            </a:r>
            <a:r>
              <a:rPr lang="en-GB" dirty="0" err="1"/>
              <a:t>brein</a:t>
            </a:r>
            <a:r>
              <a:rPr lang="en-GB" dirty="0"/>
              <a:t> </a:t>
            </a:r>
            <a:r>
              <a:rPr lang="en-GB" dirty="0" err="1"/>
              <a:t>valt</a:t>
            </a:r>
            <a:r>
              <a:rPr lang="en-GB" dirty="0"/>
              <a:t> </a:t>
            </a:r>
            <a:r>
              <a:rPr lang="en-GB" dirty="0" err="1"/>
              <a:t>daarbuiten</a:t>
            </a:r>
            <a:r>
              <a:rPr lang="en-GB" dirty="0"/>
              <a:t>. Dan ben je neurodivergent.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 </a:t>
            </a:r>
            <a:r>
              <a:rPr lang="en-GB" dirty="0" err="1"/>
              <a:t>zou</a:t>
            </a:r>
            <a:r>
              <a:rPr lang="en-GB" dirty="0"/>
              <a:t> </a:t>
            </a:r>
            <a:r>
              <a:rPr lang="en-GB" dirty="0" err="1"/>
              <a:t>kunnen</a:t>
            </a:r>
            <a:r>
              <a:rPr lang="en-GB" dirty="0"/>
              <a:t> </a:t>
            </a:r>
            <a:r>
              <a:rPr lang="en-GB" dirty="0" err="1"/>
              <a:t>zeggen</a:t>
            </a:r>
            <a:r>
              <a:rPr lang="en-GB" dirty="0"/>
              <a:t> </a:t>
            </a:r>
            <a:r>
              <a:rPr lang="en-GB" dirty="0" err="1"/>
              <a:t>dat</a:t>
            </a:r>
            <a:r>
              <a:rPr lang="en-GB" dirty="0"/>
              <a:t> er </a:t>
            </a:r>
            <a:r>
              <a:rPr lang="en-GB" dirty="0" err="1"/>
              <a:t>geen</a:t>
            </a:r>
            <a:r>
              <a:rPr lang="en-GB" dirty="0"/>
              <a:t> </a:t>
            </a:r>
            <a:r>
              <a:rPr lang="en-GB" dirty="0" err="1"/>
              <a:t>neurotypische</a:t>
            </a:r>
            <a:r>
              <a:rPr lang="en-GB" dirty="0"/>
              <a:t> </a:t>
            </a:r>
            <a:r>
              <a:rPr lang="en-GB" dirty="0" err="1"/>
              <a:t>breinen</a:t>
            </a:r>
            <a:r>
              <a:rPr lang="en-GB" dirty="0"/>
              <a:t> </a:t>
            </a:r>
            <a:r>
              <a:rPr lang="en-GB" dirty="0" err="1"/>
              <a:t>bestaan</a:t>
            </a:r>
            <a:r>
              <a:rPr lang="en-GB" dirty="0"/>
              <a:t>. </a:t>
            </a:r>
            <a:r>
              <a:rPr lang="en-GB" dirty="0" err="1"/>
              <a:t>Iedereen</a:t>
            </a:r>
            <a:r>
              <a:rPr lang="en-GB" dirty="0"/>
              <a:t> is </a:t>
            </a:r>
            <a:r>
              <a:rPr lang="en-GB" dirty="0" err="1"/>
              <a:t>anders</a:t>
            </a:r>
            <a:r>
              <a:rPr lang="en-GB" dirty="0"/>
              <a:t> </a:t>
            </a:r>
            <a:r>
              <a:rPr lang="en-GB" dirty="0" err="1"/>
              <a:t>toch</a:t>
            </a:r>
            <a:r>
              <a:rPr lang="en-GB" dirty="0"/>
              <a:t>? Ook </a:t>
            </a:r>
            <a:r>
              <a:rPr lang="en-GB" dirty="0" err="1"/>
              <a:t>neurotypische</a:t>
            </a:r>
            <a:r>
              <a:rPr lang="en-GB" dirty="0"/>
              <a:t> </a:t>
            </a:r>
            <a:r>
              <a:rPr lang="en-GB" dirty="0" err="1"/>
              <a:t>mensen</a:t>
            </a:r>
            <a:r>
              <a:rPr lang="en-GB" dirty="0"/>
              <a:t> </a:t>
            </a:r>
            <a:r>
              <a:rPr lang="en-GB" dirty="0" err="1"/>
              <a:t>hebben</a:t>
            </a:r>
            <a:r>
              <a:rPr lang="en-GB" dirty="0"/>
              <a:t> </a:t>
            </a:r>
            <a:r>
              <a:rPr lang="en-GB" dirty="0" err="1"/>
              <a:t>verschillende</a:t>
            </a:r>
            <a:r>
              <a:rPr lang="en-GB" dirty="0"/>
              <a:t> </a:t>
            </a:r>
            <a:r>
              <a:rPr lang="en-GB" dirty="0" err="1"/>
              <a:t>karakters</a:t>
            </a:r>
            <a:r>
              <a:rPr lang="en-GB" dirty="0"/>
              <a:t>, interesses, en </a:t>
            </a:r>
            <a:r>
              <a:rPr lang="en-GB" dirty="0" err="1"/>
              <a:t>talenten</a:t>
            </a:r>
            <a:r>
              <a:rPr lang="en-GB" dirty="0"/>
              <a:t>. En wat is </a:t>
            </a:r>
            <a:r>
              <a:rPr lang="en-GB" dirty="0" err="1"/>
              <a:t>normaal</a:t>
            </a:r>
            <a:r>
              <a:rPr lang="en-GB" dirty="0"/>
              <a:t> </a:t>
            </a:r>
            <a:r>
              <a:rPr lang="en-GB" dirty="0" err="1"/>
              <a:t>eigenlijk</a:t>
            </a:r>
            <a:r>
              <a:rPr lang="en-GB" dirty="0"/>
              <a:t>? Maar het </a:t>
            </a:r>
            <a:r>
              <a:rPr lang="en-GB" dirty="0" err="1"/>
              <a:t>verschil</a:t>
            </a:r>
            <a:r>
              <a:rPr lang="en-GB" dirty="0"/>
              <a:t> </a:t>
            </a:r>
            <a:r>
              <a:rPr lang="en-GB" dirty="0" err="1"/>
              <a:t>tussen</a:t>
            </a:r>
            <a:r>
              <a:rPr lang="en-GB" dirty="0"/>
              <a:t> </a:t>
            </a:r>
            <a:r>
              <a:rPr lang="en-GB" dirty="0" err="1"/>
              <a:t>deze</a:t>
            </a:r>
            <a:r>
              <a:rPr lang="en-GB" dirty="0"/>
              <a:t> twee </a:t>
            </a:r>
            <a:r>
              <a:rPr lang="en-GB" dirty="0" err="1"/>
              <a:t>heeft</a:t>
            </a:r>
            <a:r>
              <a:rPr lang="en-GB" dirty="0"/>
              <a:t> </a:t>
            </a:r>
            <a:r>
              <a:rPr lang="en-GB" dirty="0" err="1"/>
              <a:t>eerder</a:t>
            </a:r>
            <a:r>
              <a:rPr lang="en-GB" dirty="0"/>
              <a:t> </a:t>
            </a:r>
            <a:r>
              <a:rPr lang="en-GB" dirty="0" err="1"/>
              <a:t>te</a:t>
            </a:r>
            <a:r>
              <a:rPr lang="en-GB" dirty="0"/>
              <a:t> </a:t>
            </a:r>
            <a:r>
              <a:rPr lang="en-GB" dirty="0" err="1"/>
              <a:t>maken</a:t>
            </a:r>
            <a:r>
              <a:rPr lang="en-GB" dirty="0"/>
              <a:t> met hoe de </a:t>
            </a:r>
            <a:r>
              <a:rPr lang="en-GB" dirty="0" err="1"/>
              <a:t>samenleving</a:t>
            </a:r>
            <a:r>
              <a:rPr lang="en-GB" dirty="0"/>
              <a:t> </a:t>
            </a:r>
            <a:r>
              <a:rPr lang="en-GB" dirty="0" err="1"/>
              <a:t>mensen</a:t>
            </a:r>
            <a:r>
              <a:rPr lang="en-GB" dirty="0"/>
              <a:t> met </a:t>
            </a:r>
            <a:r>
              <a:rPr lang="en-GB" dirty="0" err="1"/>
              <a:t>verschillende</a:t>
            </a:r>
            <a:r>
              <a:rPr lang="en-GB" dirty="0"/>
              <a:t> </a:t>
            </a:r>
            <a:r>
              <a:rPr lang="en-GB" dirty="0" err="1"/>
              <a:t>breinen</a:t>
            </a:r>
            <a:r>
              <a:rPr lang="en-GB" dirty="0"/>
              <a:t> </a:t>
            </a:r>
            <a:r>
              <a:rPr lang="en-GB" dirty="0" err="1"/>
              <a:t>behandelt</a:t>
            </a:r>
            <a:r>
              <a:rPr lang="en-GB" dirty="0"/>
              <a:t>, dan het </a:t>
            </a:r>
            <a:r>
              <a:rPr lang="en-GB" dirty="0" err="1"/>
              <a:t>brein</a:t>
            </a:r>
            <a:r>
              <a:rPr lang="en-GB" dirty="0"/>
              <a:t> </a:t>
            </a:r>
            <a:r>
              <a:rPr lang="en-GB" dirty="0" err="1"/>
              <a:t>zelf</a:t>
            </a:r>
            <a:r>
              <a:rPr lang="en-GB" dirty="0"/>
              <a:t>. </a:t>
            </a:r>
          </a:p>
          <a:p>
            <a:endParaRPr lang="en-GB" dirty="0"/>
          </a:p>
          <a:p>
            <a:r>
              <a:rPr lang="en-GB" dirty="0"/>
              <a:t>De </a:t>
            </a:r>
            <a:r>
              <a:rPr lang="en-GB" dirty="0" err="1"/>
              <a:t>samenleving</a:t>
            </a:r>
            <a:r>
              <a:rPr lang="en-GB" dirty="0"/>
              <a:t> – en de </a:t>
            </a:r>
            <a:r>
              <a:rPr lang="en-GB" dirty="0" err="1"/>
              <a:t>psychiatrie</a:t>
            </a:r>
            <a:r>
              <a:rPr lang="en-GB" dirty="0"/>
              <a:t> – </a:t>
            </a:r>
            <a:r>
              <a:rPr lang="en-GB" dirty="0" err="1"/>
              <a:t>deelt</a:t>
            </a:r>
            <a:r>
              <a:rPr lang="en-GB" dirty="0"/>
              <a:t> </a:t>
            </a:r>
            <a:r>
              <a:rPr lang="en-GB" dirty="0" err="1"/>
              <a:t>breinen</a:t>
            </a:r>
            <a:r>
              <a:rPr lang="en-GB" dirty="0"/>
              <a:t> op in </a:t>
            </a:r>
            <a:r>
              <a:rPr lang="en-GB" dirty="0" err="1"/>
              <a:t>goede</a:t>
            </a:r>
            <a:r>
              <a:rPr lang="en-GB" dirty="0"/>
              <a:t> </a:t>
            </a:r>
            <a:r>
              <a:rPr lang="en-GB" dirty="0" err="1"/>
              <a:t>breinen</a:t>
            </a:r>
            <a:r>
              <a:rPr lang="en-GB" dirty="0"/>
              <a:t> en </a:t>
            </a:r>
            <a:r>
              <a:rPr lang="en-GB" dirty="0" err="1"/>
              <a:t>slechte</a:t>
            </a:r>
            <a:r>
              <a:rPr lang="en-GB" dirty="0"/>
              <a:t>, </a:t>
            </a:r>
            <a:r>
              <a:rPr lang="en-GB" dirty="0" err="1"/>
              <a:t>verstoorde</a:t>
            </a:r>
            <a:r>
              <a:rPr lang="en-GB" dirty="0"/>
              <a:t> </a:t>
            </a:r>
            <a:r>
              <a:rPr lang="en-GB" dirty="0" err="1"/>
              <a:t>breinen</a:t>
            </a:r>
            <a:r>
              <a:rPr lang="en-GB" dirty="0"/>
              <a:t>. </a:t>
            </a:r>
            <a:r>
              <a:rPr lang="en-GB" dirty="0" err="1"/>
              <a:t>Deze</a:t>
            </a:r>
            <a:r>
              <a:rPr lang="en-GB" dirty="0"/>
              <a:t> </a:t>
            </a:r>
            <a:r>
              <a:rPr lang="en-GB" dirty="0" err="1"/>
              <a:t>samenleving</a:t>
            </a:r>
            <a:r>
              <a:rPr lang="en-GB" dirty="0"/>
              <a:t> </a:t>
            </a:r>
            <a:r>
              <a:rPr lang="en-GB" dirty="0" err="1"/>
              <a:t>ziet</a:t>
            </a:r>
            <a:r>
              <a:rPr lang="en-GB" dirty="0"/>
              <a:t> het </a:t>
            </a:r>
            <a:r>
              <a:rPr lang="en-GB" dirty="0" err="1"/>
              <a:t>neurodivergente</a:t>
            </a:r>
            <a:r>
              <a:rPr lang="en-GB" dirty="0"/>
              <a:t> </a:t>
            </a:r>
            <a:r>
              <a:rPr lang="en-GB" dirty="0" err="1"/>
              <a:t>brein</a:t>
            </a:r>
            <a:r>
              <a:rPr lang="en-GB" dirty="0"/>
              <a:t> </a:t>
            </a:r>
            <a:r>
              <a:rPr lang="en-GB" dirty="0" err="1"/>
              <a:t>als</a:t>
            </a:r>
            <a:r>
              <a:rPr lang="en-GB" dirty="0"/>
              <a:t> minder </a:t>
            </a:r>
            <a:r>
              <a:rPr lang="en-GB" dirty="0" err="1"/>
              <a:t>waard</a:t>
            </a:r>
            <a:r>
              <a:rPr lang="en-GB" dirty="0"/>
              <a:t> dan het </a:t>
            </a:r>
            <a:r>
              <a:rPr lang="en-GB" dirty="0" err="1"/>
              <a:t>neurotypische</a:t>
            </a:r>
            <a:r>
              <a:rPr lang="en-GB" dirty="0"/>
              <a:t> </a:t>
            </a:r>
            <a:r>
              <a:rPr lang="en-GB" dirty="0" err="1"/>
              <a:t>brein</a:t>
            </a:r>
            <a:r>
              <a:rPr lang="en-GB" dirty="0"/>
              <a:t>. Met </a:t>
            </a:r>
            <a:r>
              <a:rPr lang="en-GB" dirty="0" err="1"/>
              <a:t>als</a:t>
            </a:r>
            <a:r>
              <a:rPr lang="en-GB" dirty="0"/>
              <a:t> </a:t>
            </a:r>
            <a:r>
              <a:rPr lang="en-GB" dirty="0" err="1"/>
              <a:t>gevolg</a:t>
            </a:r>
            <a:r>
              <a:rPr lang="en-GB" dirty="0"/>
              <a:t> </a:t>
            </a:r>
            <a:r>
              <a:rPr lang="en-GB" dirty="0" err="1"/>
              <a:t>dat</a:t>
            </a:r>
            <a:r>
              <a:rPr lang="en-GB" dirty="0"/>
              <a:t> de hele </a:t>
            </a:r>
            <a:r>
              <a:rPr lang="en-GB" dirty="0" err="1"/>
              <a:t>samenleving</a:t>
            </a:r>
            <a:r>
              <a:rPr lang="en-GB" dirty="0"/>
              <a:t> is </a:t>
            </a:r>
            <a:r>
              <a:rPr lang="en-GB" dirty="0" err="1"/>
              <a:t>ingericht</a:t>
            </a:r>
            <a:r>
              <a:rPr lang="en-GB" dirty="0"/>
              <a:t> op </a:t>
            </a:r>
            <a:r>
              <a:rPr lang="en-GB" dirty="0" err="1"/>
              <a:t>neurotypische</a:t>
            </a:r>
            <a:r>
              <a:rPr lang="en-GB" dirty="0"/>
              <a:t> </a:t>
            </a:r>
            <a:r>
              <a:rPr lang="en-GB" dirty="0" err="1"/>
              <a:t>breinen</a:t>
            </a:r>
            <a:r>
              <a:rPr lang="en-GB" dirty="0"/>
              <a:t>. Het </a:t>
            </a:r>
            <a:r>
              <a:rPr lang="en-GB" dirty="0" err="1"/>
              <a:t>wordt</a:t>
            </a:r>
            <a:r>
              <a:rPr lang="en-GB" dirty="0"/>
              <a:t> </a:t>
            </a:r>
            <a:r>
              <a:rPr lang="en-GB" dirty="0" err="1"/>
              <a:t>gezien</a:t>
            </a:r>
            <a:r>
              <a:rPr lang="en-GB" dirty="0"/>
              <a:t> </a:t>
            </a:r>
            <a:r>
              <a:rPr lang="en-GB" dirty="0" err="1"/>
              <a:t>als</a:t>
            </a:r>
            <a:r>
              <a:rPr lang="en-GB" dirty="0"/>
              <a:t> het </a:t>
            </a:r>
            <a:r>
              <a:rPr lang="en-GB" dirty="0" err="1"/>
              <a:t>meest</a:t>
            </a:r>
            <a:r>
              <a:rPr lang="en-GB" dirty="0"/>
              <a:t> </a:t>
            </a:r>
            <a:r>
              <a:rPr lang="en-GB" dirty="0" err="1"/>
              <a:t>wenselijk</a:t>
            </a:r>
            <a:r>
              <a:rPr lang="en-GB" dirty="0"/>
              <a:t> om je </a:t>
            </a:r>
            <a:r>
              <a:rPr lang="en-GB" dirty="0" err="1"/>
              <a:t>te</a:t>
            </a:r>
            <a:r>
              <a:rPr lang="en-GB" dirty="0"/>
              <a:t> </a:t>
            </a:r>
            <a:r>
              <a:rPr lang="en-GB" dirty="0" err="1"/>
              <a:t>schikken</a:t>
            </a:r>
            <a:r>
              <a:rPr lang="en-GB" dirty="0"/>
              <a:t> </a:t>
            </a:r>
            <a:r>
              <a:rPr lang="en-GB" dirty="0" err="1"/>
              <a:t>naar</a:t>
            </a:r>
            <a:r>
              <a:rPr lang="en-GB" dirty="0"/>
              <a:t> de </a:t>
            </a:r>
            <a:r>
              <a:rPr lang="en-GB" dirty="0" err="1"/>
              <a:t>neurotypische</a:t>
            </a:r>
            <a:r>
              <a:rPr lang="en-GB" dirty="0"/>
              <a:t> norm. Mensen met </a:t>
            </a:r>
            <a:r>
              <a:rPr lang="en-GB" dirty="0" err="1"/>
              <a:t>neurodivergente</a:t>
            </a:r>
            <a:r>
              <a:rPr lang="en-GB" dirty="0"/>
              <a:t> </a:t>
            </a:r>
            <a:r>
              <a:rPr lang="en-GB" dirty="0" err="1"/>
              <a:t>breinen</a:t>
            </a:r>
            <a:r>
              <a:rPr lang="en-GB" dirty="0"/>
              <a:t> </a:t>
            </a:r>
            <a:r>
              <a:rPr lang="en-GB" dirty="0" err="1"/>
              <a:t>wordt</a:t>
            </a:r>
            <a:r>
              <a:rPr lang="en-GB" dirty="0"/>
              <a:t> het </a:t>
            </a:r>
            <a:r>
              <a:rPr lang="en-GB" dirty="0" err="1"/>
              <a:t>daarmee</a:t>
            </a:r>
            <a:r>
              <a:rPr lang="en-GB" dirty="0"/>
              <a:t> </a:t>
            </a:r>
            <a:r>
              <a:rPr lang="en-GB" dirty="0" err="1"/>
              <a:t>moeilijker</a:t>
            </a:r>
            <a:r>
              <a:rPr lang="en-GB" dirty="0"/>
              <a:t> </a:t>
            </a:r>
            <a:r>
              <a:rPr lang="en-GB" dirty="0" err="1"/>
              <a:t>gemaakt</a:t>
            </a:r>
            <a:r>
              <a:rPr lang="en-GB" dirty="0"/>
              <a:t> om </a:t>
            </a:r>
            <a:r>
              <a:rPr lang="en-GB" dirty="0" err="1"/>
              <a:t>te</a:t>
            </a:r>
            <a:r>
              <a:rPr lang="en-GB" dirty="0"/>
              <a:t> </a:t>
            </a:r>
            <a:r>
              <a:rPr lang="en-GB" dirty="0" err="1"/>
              <a:t>leven</a:t>
            </a:r>
            <a:r>
              <a:rPr lang="en-GB" dirty="0"/>
              <a:t> in de </a:t>
            </a:r>
            <a:r>
              <a:rPr lang="en-GB" dirty="0" err="1"/>
              <a:t>samenleving</a:t>
            </a:r>
            <a:r>
              <a:rPr lang="en-GB" dirty="0"/>
              <a:t>. De </a:t>
            </a:r>
            <a:r>
              <a:rPr lang="en-GB" dirty="0" err="1"/>
              <a:t>samenleving</a:t>
            </a:r>
            <a:r>
              <a:rPr lang="en-GB" dirty="0"/>
              <a:t> is </a:t>
            </a:r>
            <a:r>
              <a:rPr lang="en-GB" dirty="0" err="1"/>
              <a:t>ontoegankelijk</a:t>
            </a:r>
            <a:r>
              <a:rPr lang="en-GB" dirty="0"/>
              <a:t>, </a:t>
            </a:r>
            <a:r>
              <a:rPr lang="en-GB" dirty="0" err="1"/>
              <a:t>soms</a:t>
            </a:r>
            <a:r>
              <a:rPr lang="en-GB" dirty="0"/>
              <a:t> </a:t>
            </a:r>
            <a:r>
              <a:rPr lang="en-GB" dirty="0" err="1"/>
              <a:t>zelfs</a:t>
            </a:r>
            <a:r>
              <a:rPr lang="en-GB" dirty="0"/>
              <a:t> </a:t>
            </a:r>
            <a:r>
              <a:rPr lang="en-GB" dirty="0" err="1"/>
              <a:t>vijandig</a:t>
            </a:r>
            <a:r>
              <a:rPr lang="en-GB" dirty="0"/>
              <a:t>, en </a:t>
            </a:r>
            <a:r>
              <a:rPr lang="en-GB" dirty="0" err="1"/>
              <a:t>eist</a:t>
            </a:r>
            <a:r>
              <a:rPr lang="en-GB" dirty="0"/>
              <a:t> van </a:t>
            </a:r>
            <a:r>
              <a:rPr lang="en-GB" dirty="0" err="1"/>
              <a:t>mensen</a:t>
            </a:r>
            <a:r>
              <a:rPr lang="en-GB" dirty="0"/>
              <a:t> </a:t>
            </a:r>
            <a:r>
              <a:rPr lang="en-GB" dirty="0" err="1"/>
              <a:t>dat</a:t>
            </a:r>
            <a:r>
              <a:rPr lang="en-GB" dirty="0"/>
              <a:t> je op </a:t>
            </a:r>
            <a:r>
              <a:rPr lang="en-GB" dirty="0" err="1"/>
              <a:t>een</a:t>
            </a:r>
            <a:r>
              <a:rPr lang="en-GB" dirty="0"/>
              <a:t> </a:t>
            </a:r>
            <a:r>
              <a:rPr lang="en-GB" dirty="0" err="1"/>
              <a:t>bepaalde</a:t>
            </a:r>
            <a:r>
              <a:rPr lang="en-GB" dirty="0"/>
              <a:t> </a:t>
            </a:r>
            <a:r>
              <a:rPr lang="en-GB" dirty="0" err="1"/>
              <a:t>manier</a:t>
            </a:r>
            <a:r>
              <a:rPr lang="en-GB" dirty="0"/>
              <a:t> </a:t>
            </a:r>
            <a:r>
              <a:rPr lang="en-GB" dirty="0" err="1"/>
              <a:t>nadenkt</a:t>
            </a:r>
            <a:r>
              <a:rPr lang="en-GB" dirty="0"/>
              <a:t>, </a:t>
            </a:r>
            <a:r>
              <a:rPr lang="en-GB" dirty="0" err="1"/>
              <a:t>voelt</a:t>
            </a:r>
            <a:r>
              <a:rPr lang="en-GB" dirty="0"/>
              <a:t>, </a:t>
            </a:r>
            <a:r>
              <a:rPr lang="en-GB" dirty="0" err="1"/>
              <a:t>informatie</a:t>
            </a:r>
            <a:r>
              <a:rPr lang="en-GB" dirty="0"/>
              <a:t> </a:t>
            </a:r>
            <a:r>
              <a:rPr lang="en-GB" dirty="0" err="1"/>
              <a:t>verwerkt</a:t>
            </a:r>
            <a:r>
              <a:rPr lang="en-GB" dirty="0"/>
              <a:t>, en </a:t>
            </a:r>
            <a:r>
              <a:rPr lang="en-GB" dirty="0" err="1"/>
              <a:t>presteert</a:t>
            </a:r>
            <a:r>
              <a:rPr lang="en-GB" dirty="0"/>
              <a:t>. </a:t>
            </a:r>
          </a:p>
          <a:p>
            <a:endParaRPr lang="en-GB" dirty="0"/>
          </a:p>
          <a:p>
            <a:r>
              <a:rPr lang="en-GB" dirty="0"/>
              <a:t>En </a:t>
            </a:r>
            <a:r>
              <a:rPr lang="en-GB" dirty="0" err="1"/>
              <a:t>als</a:t>
            </a:r>
            <a:r>
              <a:rPr lang="en-GB" dirty="0"/>
              <a:t> je </a:t>
            </a:r>
            <a:r>
              <a:rPr lang="en-GB" dirty="0" err="1"/>
              <a:t>dat</a:t>
            </a:r>
            <a:r>
              <a:rPr lang="en-GB" dirty="0"/>
              <a:t> </a:t>
            </a:r>
            <a:r>
              <a:rPr lang="en-GB" dirty="0" err="1"/>
              <a:t>niet</a:t>
            </a:r>
            <a:r>
              <a:rPr lang="en-GB" dirty="0"/>
              <a:t> </a:t>
            </a:r>
            <a:r>
              <a:rPr lang="en-GB" dirty="0" err="1"/>
              <a:t>kan</a:t>
            </a:r>
            <a:r>
              <a:rPr lang="en-GB" dirty="0"/>
              <a:t>, </a:t>
            </a:r>
            <a:r>
              <a:rPr lang="en-GB" dirty="0" err="1"/>
              <a:t>heb</a:t>
            </a:r>
            <a:r>
              <a:rPr lang="en-GB" dirty="0"/>
              <a:t> je </a:t>
            </a:r>
            <a:r>
              <a:rPr lang="en-GB" dirty="0" err="1"/>
              <a:t>pech</a:t>
            </a:r>
            <a:r>
              <a:rPr lang="en-GB" dirty="0"/>
              <a:t>. Er </a:t>
            </a:r>
            <a:r>
              <a:rPr lang="en-GB" dirty="0" err="1"/>
              <a:t>zijn</a:t>
            </a:r>
            <a:r>
              <a:rPr lang="en-GB" dirty="0"/>
              <a:t> </a:t>
            </a:r>
            <a:r>
              <a:rPr lang="en-GB" dirty="0" err="1"/>
              <a:t>wel</a:t>
            </a:r>
            <a:r>
              <a:rPr lang="en-GB" dirty="0"/>
              <a:t> </a:t>
            </a:r>
            <a:r>
              <a:rPr lang="en-GB" dirty="0" err="1"/>
              <a:t>hulpmiddelen</a:t>
            </a:r>
            <a:r>
              <a:rPr lang="en-GB" dirty="0"/>
              <a:t> en </a:t>
            </a:r>
            <a:r>
              <a:rPr lang="en-GB" dirty="0" err="1"/>
              <a:t>therapie</a:t>
            </a:r>
            <a:r>
              <a:rPr lang="en-GB" dirty="0"/>
              <a:t>, maar die </a:t>
            </a:r>
            <a:r>
              <a:rPr lang="en-GB" dirty="0" err="1"/>
              <a:t>zijn</a:t>
            </a:r>
            <a:r>
              <a:rPr lang="en-GB" dirty="0"/>
              <a:t> </a:t>
            </a:r>
            <a:r>
              <a:rPr lang="en-GB" dirty="0" err="1"/>
              <a:t>schaars</a:t>
            </a:r>
            <a:r>
              <a:rPr lang="en-GB" dirty="0"/>
              <a:t>, zo </a:t>
            </a:r>
            <a:r>
              <a:rPr lang="en-GB" dirty="0" err="1"/>
              <a:t>ingericht</a:t>
            </a:r>
            <a:r>
              <a:rPr lang="en-GB" dirty="0"/>
              <a:t> </a:t>
            </a:r>
            <a:r>
              <a:rPr lang="en-GB" dirty="0" err="1"/>
              <a:t>dat</a:t>
            </a:r>
            <a:r>
              <a:rPr lang="en-GB" dirty="0"/>
              <a:t> je ze </a:t>
            </a:r>
            <a:r>
              <a:rPr lang="en-GB" dirty="0" err="1"/>
              <a:t>moet</a:t>
            </a:r>
            <a:r>
              <a:rPr lang="en-GB" dirty="0"/>
              <a:t> </a:t>
            </a:r>
            <a:r>
              <a:rPr lang="en-GB" dirty="0" err="1"/>
              <a:t>verdienen</a:t>
            </a:r>
            <a:r>
              <a:rPr lang="en-GB" dirty="0"/>
              <a:t> of er </a:t>
            </a:r>
            <a:r>
              <a:rPr lang="en-GB" dirty="0" err="1"/>
              <a:t>recht</a:t>
            </a:r>
            <a:r>
              <a:rPr lang="en-GB" dirty="0"/>
              <a:t> op </a:t>
            </a:r>
            <a:r>
              <a:rPr lang="en-GB" dirty="0" err="1"/>
              <a:t>moet</a:t>
            </a:r>
            <a:r>
              <a:rPr lang="en-GB" dirty="0"/>
              <a:t> </a:t>
            </a:r>
            <a:r>
              <a:rPr lang="en-GB" dirty="0" err="1"/>
              <a:t>hebben</a:t>
            </a:r>
            <a:r>
              <a:rPr lang="en-GB" dirty="0"/>
              <a:t>, en </a:t>
            </a:r>
            <a:r>
              <a:rPr lang="en-GB" dirty="0" err="1"/>
              <a:t>vaak</a:t>
            </a:r>
            <a:r>
              <a:rPr lang="en-GB" dirty="0"/>
              <a:t> </a:t>
            </a:r>
            <a:r>
              <a:rPr lang="en-GB" dirty="0" err="1"/>
              <a:t>gericht</a:t>
            </a:r>
            <a:r>
              <a:rPr lang="en-GB" dirty="0"/>
              <a:t> op </a:t>
            </a:r>
            <a:r>
              <a:rPr lang="en-GB" dirty="0" err="1"/>
              <a:t>neurodivergente</a:t>
            </a:r>
            <a:r>
              <a:rPr lang="en-GB" dirty="0"/>
              <a:t> </a:t>
            </a:r>
            <a:r>
              <a:rPr lang="en-GB" dirty="0" err="1"/>
              <a:t>mensen</a:t>
            </a:r>
            <a:r>
              <a:rPr lang="en-GB" dirty="0"/>
              <a:t> </a:t>
            </a:r>
            <a:r>
              <a:rPr lang="en-GB" dirty="0" err="1"/>
              <a:t>genezen</a:t>
            </a:r>
            <a:r>
              <a:rPr lang="en-GB" dirty="0"/>
              <a:t> of </a:t>
            </a:r>
            <a:r>
              <a:rPr lang="en-GB" dirty="0" err="1"/>
              <a:t>neurotypisch</a:t>
            </a:r>
            <a:r>
              <a:rPr lang="en-GB" dirty="0"/>
              <a:t> </a:t>
            </a:r>
            <a:r>
              <a:rPr lang="en-GB" dirty="0" err="1"/>
              <a:t>maken</a:t>
            </a:r>
            <a:r>
              <a:rPr lang="en-GB" dirty="0"/>
              <a:t> – of in </a:t>
            </a:r>
            <a:r>
              <a:rPr lang="en-GB" dirty="0" err="1"/>
              <a:t>ieder</a:t>
            </a:r>
            <a:r>
              <a:rPr lang="en-GB" dirty="0"/>
              <a:t> </a:t>
            </a:r>
            <a:r>
              <a:rPr lang="en-GB" dirty="0" err="1"/>
              <a:t>geval</a:t>
            </a:r>
            <a:r>
              <a:rPr lang="en-GB" dirty="0"/>
              <a:t> zo </a:t>
            </a:r>
            <a:r>
              <a:rPr lang="en-GB" dirty="0" err="1"/>
              <a:t>veranderen</a:t>
            </a:r>
            <a:r>
              <a:rPr lang="en-GB" dirty="0"/>
              <a:t> </a:t>
            </a:r>
            <a:r>
              <a:rPr lang="en-GB" dirty="0" err="1"/>
              <a:t>dat</a:t>
            </a:r>
            <a:r>
              <a:rPr lang="en-GB" dirty="0"/>
              <a:t> ze </a:t>
            </a:r>
            <a:r>
              <a:rPr lang="en-GB" dirty="0" err="1"/>
              <a:t>wél</a:t>
            </a:r>
            <a:r>
              <a:rPr lang="en-GB" dirty="0"/>
              <a:t> </a:t>
            </a:r>
            <a:r>
              <a:rPr lang="en-GB" dirty="0" err="1"/>
              <a:t>kunnen</a:t>
            </a:r>
            <a:r>
              <a:rPr lang="en-GB" dirty="0"/>
              <a:t> </a:t>
            </a:r>
            <a:r>
              <a:rPr lang="en-GB" dirty="0" err="1"/>
              <a:t>functioneren</a:t>
            </a:r>
            <a:r>
              <a:rPr lang="en-GB" dirty="0"/>
              <a:t> in de </a:t>
            </a:r>
            <a:r>
              <a:rPr lang="en-GB" dirty="0" err="1"/>
              <a:t>samenleving</a:t>
            </a:r>
            <a:r>
              <a:rPr lang="en-GB" dirty="0"/>
              <a:t>, </a:t>
            </a:r>
            <a:r>
              <a:rPr lang="en-GB" dirty="0" err="1"/>
              <a:t>vaak</a:t>
            </a:r>
            <a:r>
              <a:rPr lang="en-GB" dirty="0"/>
              <a:t> ten </a:t>
            </a:r>
            <a:r>
              <a:rPr lang="en-GB" dirty="0" err="1"/>
              <a:t>koste</a:t>
            </a:r>
            <a:r>
              <a:rPr lang="en-GB" dirty="0"/>
              <a:t> van de </a:t>
            </a:r>
            <a:r>
              <a:rPr lang="en-GB" dirty="0" err="1"/>
              <a:t>neurodivergente</a:t>
            </a:r>
            <a:r>
              <a:rPr lang="en-GB" dirty="0"/>
              <a:t> </a:t>
            </a:r>
            <a:r>
              <a:rPr lang="en-GB" dirty="0" err="1"/>
              <a:t>persoon</a:t>
            </a:r>
            <a:r>
              <a:rPr lang="en-GB" dirty="0"/>
              <a:t>.</a:t>
            </a:r>
          </a:p>
          <a:p>
            <a:endParaRPr lang="en-GB" dirty="0"/>
          </a:p>
          <a:p>
            <a:r>
              <a:rPr lang="en-GB" dirty="0"/>
              <a:t>Je </a:t>
            </a:r>
            <a:r>
              <a:rPr lang="en-GB" dirty="0" err="1"/>
              <a:t>zou</a:t>
            </a:r>
            <a:r>
              <a:rPr lang="en-GB" dirty="0"/>
              <a:t> het </a:t>
            </a:r>
            <a:r>
              <a:rPr lang="en-GB" dirty="0" err="1"/>
              <a:t>leven</a:t>
            </a:r>
            <a:r>
              <a:rPr lang="en-GB" dirty="0"/>
              <a:t> </a:t>
            </a:r>
            <a:r>
              <a:rPr lang="en-GB" dirty="0" err="1"/>
              <a:t>als</a:t>
            </a:r>
            <a:r>
              <a:rPr lang="en-GB" dirty="0"/>
              <a:t> neurodivergent </a:t>
            </a:r>
            <a:r>
              <a:rPr lang="en-GB" dirty="0" err="1"/>
              <a:t>persoon</a:t>
            </a:r>
            <a:r>
              <a:rPr lang="en-GB" dirty="0"/>
              <a:t> </a:t>
            </a:r>
            <a:r>
              <a:rPr lang="en-GB" dirty="0" err="1"/>
              <a:t>kunnen</a:t>
            </a:r>
            <a:r>
              <a:rPr lang="en-GB" dirty="0"/>
              <a:t> </a:t>
            </a:r>
            <a:r>
              <a:rPr lang="en-GB" dirty="0" err="1"/>
              <a:t>vergelijken</a:t>
            </a:r>
            <a:r>
              <a:rPr lang="en-GB" dirty="0"/>
              <a:t> met </a:t>
            </a:r>
            <a:r>
              <a:rPr lang="en-GB" dirty="0" err="1"/>
              <a:t>een</a:t>
            </a:r>
            <a:r>
              <a:rPr lang="en-GB" dirty="0"/>
              <a:t> </a:t>
            </a:r>
            <a:r>
              <a:rPr lang="en-GB" dirty="0" err="1"/>
              <a:t>bos</a:t>
            </a:r>
            <a:r>
              <a:rPr lang="en-GB" dirty="0"/>
              <a:t>. In het </a:t>
            </a:r>
            <a:r>
              <a:rPr lang="en-GB" dirty="0" err="1"/>
              <a:t>leven</a:t>
            </a:r>
            <a:r>
              <a:rPr lang="en-GB" dirty="0"/>
              <a:t> </a:t>
            </a:r>
            <a:r>
              <a:rPr lang="en-GB" dirty="0" err="1"/>
              <a:t>moet</a:t>
            </a:r>
            <a:r>
              <a:rPr lang="en-GB" dirty="0"/>
              <a:t> </a:t>
            </a:r>
            <a:r>
              <a:rPr lang="en-GB" dirty="0" err="1"/>
              <a:t>iedereen</a:t>
            </a:r>
            <a:r>
              <a:rPr lang="en-GB" dirty="0"/>
              <a:t> door </a:t>
            </a:r>
            <a:r>
              <a:rPr lang="en-GB" dirty="0" err="1"/>
              <a:t>dat</a:t>
            </a:r>
            <a:r>
              <a:rPr lang="en-GB" dirty="0"/>
              <a:t> </a:t>
            </a:r>
            <a:r>
              <a:rPr lang="en-GB" dirty="0" err="1"/>
              <a:t>metaforische</a:t>
            </a:r>
            <a:r>
              <a:rPr lang="en-GB" dirty="0"/>
              <a:t> </a:t>
            </a:r>
            <a:r>
              <a:rPr lang="en-GB" dirty="0" err="1"/>
              <a:t>bos</a:t>
            </a:r>
            <a:r>
              <a:rPr lang="en-GB" dirty="0"/>
              <a:t>. Er is 1 pad, maar het is </a:t>
            </a:r>
            <a:r>
              <a:rPr lang="en-GB" dirty="0" err="1"/>
              <a:t>smal</a:t>
            </a:r>
            <a:r>
              <a:rPr lang="en-GB" dirty="0"/>
              <a:t> en </a:t>
            </a:r>
            <a:r>
              <a:rPr lang="en-GB" dirty="0" err="1"/>
              <a:t>niet</a:t>
            </a:r>
            <a:r>
              <a:rPr lang="en-GB" dirty="0"/>
              <a:t> </a:t>
            </a:r>
            <a:r>
              <a:rPr lang="en-GB" dirty="0" err="1"/>
              <a:t>iedereen</a:t>
            </a:r>
            <a:r>
              <a:rPr lang="en-GB" dirty="0"/>
              <a:t> past </a:t>
            </a:r>
            <a:r>
              <a:rPr lang="en-GB" dirty="0" err="1"/>
              <a:t>daarop</a:t>
            </a:r>
            <a:r>
              <a:rPr lang="en-GB" dirty="0"/>
              <a:t>. </a:t>
            </a:r>
            <a:r>
              <a:rPr lang="en-GB" dirty="0" err="1"/>
              <a:t>Daarom</a:t>
            </a:r>
            <a:r>
              <a:rPr lang="en-GB" dirty="0"/>
              <a:t> </a:t>
            </a:r>
            <a:r>
              <a:rPr lang="en-GB" dirty="0" err="1"/>
              <a:t>moeten</a:t>
            </a:r>
            <a:r>
              <a:rPr lang="en-GB" dirty="0"/>
              <a:t> </a:t>
            </a:r>
            <a:r>
              <a:rPr lang="en-GB" dirty="0" err="1"/>
              <a:t>sommige</a:t>
            </a:r>
            <a:r>
              <a:rPr lang="en-GB" dirty="0"/>
              <a:t> </a:t>
            </a:r>
            <a:r>
              <a:rPr lang="en-GB" dirty="0" err="1"/>
              <a:t>mensen</a:t>
            </a:r>
            <a:r>
              <a:rPr lang="en-GB" dirty="0"/>
              <a:t> </a:t>
            </a:r>
            <a:r>
              <a:rPr lang="en-GB" dirty="0" err="1"/>
              <a:t>dwars</a:t>
            </a:r>
            <a:r>
              <a:rPr lang="en-GB" dirty="0"/>
              <a:t> door het </a:t>
            </a:r>
            <a:r>
              <a:rPr lang="en-GB" dirty="0" err="1"/>
              <a:t>bos</a:t>
            </a:r>
            <a:r>
              <a:rPr lang="en-GB" dirty="0"/>
              <a:t> </a:t>
            </a:r>
            <a:r>
              <a:rPr lang="en-GB" dirty="0" err="1"/>
              <a:t>heen</a:t>
            </a:r>
            <a:r>
              <a:rPr lang="en-GB" dirty="0"/>
              <a:t>. En er </a:t>
            </a:r>
            <a:r>
              <a:rPr lang="en-GB" dirty="0" err="1"/>
              <a:t>zijn</a:t>
            </a:r>
            <a:r>
              <a:rPr lang="en-GB" dirty="0"/>
              <a:t> </a:t>
            </a:r>
            <a:r>
              <a:rPr lang="en-GB" dirty="0" err="1"/>
              <a:t>obstakels</a:t>
            </a:r>
            <a:r>
              <a:rPr lang="en-GB" dirty="0"/>
              <a:t> in het </a:t>
            </a:r>
            <a:r>
              <a:rPr lang="en-GB" dirty="0" err="1"/>
              <a:t>bos</a:t>
            </a:r>
            <a:r>
              <a:rPr lang="en-GB" dirty="0"/>
              <a:t>, </a:t>
            </a:r>
            <a:r>
              <a:rPr lang="en-GB" dirty="0" err="1"/>
              <a:t>zoals</a:t>
            </a:r>
            <a:r>
              <a:rPr lang="en-GB" dirty="0"/>
              <a:t> </a:t>
            </a:r>
            <a:r>
              <a:rPr lang="en-GB" dirty="0" err="1"/>
              <a:t>wilde</a:t>
            </a:r>
            <a:r>
              <a:rPr lang="en-GB" dirty="0"/>
              <a:t> </a:t>
            </a:r>
            <a:r>
              <a:rPr lang="en-GB" dirty="0" err="1"/>
              <a:t>dieren</a:t>
            </a:r>
            <a:r>
              <a:rPr lang="en-GB" dirty="0"/>
              <a:t>, </a:t>
            </a:r>
            <a:r>
              <a:rPr lang="en-GB" dirty="0" err="1"/>
              <a:t>struiken</a:t>
            </a:r>
            <a:r>
              <a:rPr lang="en-GB" dirty="0"/>
              <a:t> en </a:t>
            </a:r>
            <a:r>
              <a:rPr lang="en-GB" dirty="0" err="1"/>
              <a:t>kreupelhout</a:t>
            </a:r>
            <a:r>
              <a:rPr lang="en-GB" dirty="0"/>
              <a:t>, </a:t>
            </a:r>
            <a:r>
              <a:rPr lang="en-GB" dirty="0" err="1"/>
              <a:t>omgevallen</a:t>
            </a:r>
            <a:r>
              <a:rPr lang="en-GB" dirty="0"/>
              <a:t> </a:t>
            </a:r>
            <a:r>
              <a:rPr lang="en-GB" dirty="0" err="1"/>
              <a:t>bomen</a:t>
            </a:r>
            <a:r>
              <a:rPr lang="en-GB" dirty="0"/>
              <a:t>, </a:t>
            </a:r>
            <a:r>
              <a:rPr lang="en-GB" dirty="0" err="1"/>
              <a:t>beekjes</a:t>
            </a:r>
            <a:r>
              <a:rPr lang="en-GB" dirty="0"/>
              <a:t> en </a:t>
            </a:r>
            <a:r>
              <a:rPr lang="en-GB" dirty="0" err="1"/>
              <a:t>rivieren</a:t>
            </a:r>
            <a:r>
              <a:rPr lang="en-GB" dirty="0"/>
              <a:t> en </a:t>
            </a:r>
            <a:r>
              <a:rPr lang="en-GB" dirty="0" err="1"/>
              <a:t>andere</a:t>
            </a:r>
            <a:r>
              <a:rPr lang="en-GB" dirty="0"/>
              <a:t> </a:t>
            </a:r>
            <a:r>
              <a:rPr lang="en-GB" dirty="0" err="1"/>
              <a:t>dingen</a:t>
            </a:r>
            <a:r>
              <a:rPr lang="en-GB" dirty="0"/>
              <a:t> </a:t>
            </a:r>
            <a:r>
              <a:rPr lang="en-GB" dirty="0" err="1"/>
              <a:t>waardoor</a:t>
            </a:r>
            <a:r>
              <a:rPr lang="en-GB" dirty="0"/>
              <a:t> het </a:t>
            </a:r>
            <a:r>
              <a:rPr lang="en-GB" dirty="0" err="1"/>
              <a:t>moeilijker</a:t>
            </a:r>
            <a:r>
              <a:rPr lang="en-GB" dirty="0"/>
              <a:t> is en </a:t>
            </a:r>
            <a:r>
              <a:rPr lang="en-GB" dirty="0" err="1"/>
              <a:t>meer</a:t>
            </a:r>
            <a:r>
              <a:rPr lang="en-GB" dirty="0"/>
              <a:t> </a:t>
            </a:r>
            <a:r>
              <a:rPr lang="en-GB" dirty="0" err="1"/>
              <a:t>energie</a:t>
            </a:r>
            <a:r>
              <a:rPr lang="en-GB" dirty="0"/>
              <a:t> </a:t>
            </a:r>
            <a:r>
              <a:rPr lang="en-GB" dirty="0" err="1"/>
              <a:t>kost</a:t>
            </a:r>
            <a:r>
              <a:rPr lang="en-GB" dirty="0"/>
              <a:t> om door het </a:t>
            </a:r>
            <a:r>
              <a:rPr lang="en-GB" dirty="0" err="1"/>
              <a:t>bos</a:t>
            </a:r>
            <a:r>
              <a:rPr lang="en-GB" dirty="0"/>
              <a:t> </a:t>
            </a:r>
            <a:r>
              <a:rPr lang="en-GB" dirty="0" err="1"/>
              <a:t>heen</a:t>
            </a:r>
            <a:r>
              <a:rPr lang="en-GB" dirty="0"/>
              <a:t> </a:t>
            </a:r>
            <a:r>
              <a:rPr lang="en-GB" dirty="0" err="1"/>
              <a:t>te</a:t>
            </a:r>
            <a:r>
              <a:rPr lang="en-GB" dirty="0"/>
              <a:t> </a:t>
            </a:r>
            <a:r>
              <a:rPr lang="en-GB" dirty="0" err="1"/>
              <a:t>gaan</a:t>
            </a:r>
            <a:r>
              <a:rPr lang="en-GB" dirty="0"/>
              <a:t>, dan over het pad </a:t>
            </a:r>
            <a:r>
              <a:rPr lang="en-GB" dirty="0" err="1"/>
              <a:t>te</a:t>
            </a:r>
            <a:r>
              <a:rPr lang="en-GB" dirty="0"/>
              <a:t> </a:t>
            </a:r>
            <a:r>
              <a:rPr lang="en-GB" dirty="0" err="1"/>
              <a:t>lopen</a:t>
            </a:r>
            <a:r>
              <a:rPr lang="en-GB" dirty="0"/>
              <a:t>. De </a:t>
            </a:r>
            <a:r>
              <a:rPr lang="en-GB" dirty="0" err="1"/>
              <a:t>mensen</a:t>
            </a:r>
            <a:r>
              <a:rPr lang="en-GB" dirty="0"/>
              <a:t> die door het </a:t>
            </a:r>
            <a:r>
              <a:rPr lang="en-GB" dirty="0" err="1"/>
              <a:t>bos</a:t>
            </a:r>
            <a:r>
              <a:rPr lang="en-GB" dirty="0"/>
              <a:t> </a:t>
            </a:r>
            <a:r>
              <a:rPr lang="en-GB" dirty="0" err="1"/>
              <a:t>heen</a:t>
            </a:r>
            <a:r>
              <a:rPr lang="en-GB" dirty="0"/>
              <a:t> </a:t>
            </a:r>
            <a:r>
              <a:rPr lang="en-GB" dirty="0" err="1"/>
              <a:t>moeten</a:t>
            </a:r>
            <a:r>
              <a:rPr lang="en-GB" dirty="0"/>
              <a:t>, </a:t>
            </a:r>
            <a:r>
              <a:rPr lang="en-GB" dirty="0" err="1"/>
              <a:t>zijn</a:t>
            </a:r>
            <a:r>
              <a:rPr lang="en-GB" dirty="0"/>
              <a:t> de </a:t>
            </a:r>
            <a:r>
              <a:rPr lang="en-GB" dirty="0" err="1"/>
              <a:t>neurodivergente</a:t>
            </a:r>
            <a:r>
              <a:rPr lang="en-GB" dirty="0"/>
              <a:t> </a:t>
            </a:r>
            <a:r>
              <a:rPr lang="en-GB" dirty="0" err="1"/>
              <a:t>mensen</a:t>
            </a:r>
            <a:r>
              <a:rPr lang="en-GB" dirty="0"/>
              <a:t>. Nu </a:t>
            </a:r>
            <a:r>
              <a:rPr lang="en-GB" dirty="0" err="1"/>
              <a:t>kan</a:t>
            </a:r>
            <a:r>
              <a:rPr lang="en-GB" dirty="0"/>
              <a:t> je </a:t>
            </a:r>
            <a:r>
              <a:rPr lang="en-GB" dirty="0" err="1"/>
              <a:t>vanaf</a:t>
            </a:r>
            <a:r>
              <a:rPr lang="en-GB" dirty="0"/>
              <a:t> je </a:t>
            </a:r>
            <a:r>
              <a:rPr lang="en-GB" dirty="0" err="1"/>
              <a:t>geboorte</a:t>
            </a:r>
            <a:r>
              <a:rPr lang="en-GB" dirty="0"/>
              <a:t> al </a:t>
            </a:r>
            <a:r>
              <a:rPr lang="en-GB" dirty="0" err="1"/>
              <a:t>middenin</a:t>
            </a:r>
            <a:r>
              <a:rPr lang="en-GB" dirty="0"/>
              <a:t> het </a:t>
            </a:r>
            <a:r>
              <a:rPr lang="en-GB" dirty="0" err="1"/>
              <a:t>bos</a:t>
            </a:r>
            <a:r>
              <a:rPr lang="en-GB" dirty="0"/>
              <a:t> </a:t>
            </a:r>
            <a:r>
              <a:rPr lang="en-GB" dirty="0" err="1"/>
              <a:t>zitten</a:t>
            </a:r>
            <a:r>
              <a:rPr lang="en-GB" dirty="0"/>
              <a:t> en het pad nooit </a:t>
            </a:r>
            <a:r>
              <a:rPr lang="en-GB" dirty="0" err="1"/>
              <a:t>tegenkomen</a:t>
            </a:r>
            <a:r>
              <a:rPr lang="en-GB" dirty="0"/>
              <a:t>, of je </a:t>
            </a:r>
            <a:r>
              <a:rPr lang="en-GB" dirty="0" err="1"/>
              <a:t>begint</a:t>
            </a:r>
            <a:r>
              <a:rPr lang="en-GB" dirty="0"/>
              <a:t> op het pad en </a:t>
            </a:r>
            <a:r>
              <a:rPr lang="en-GB" dirty="0" err="1"/>
              <a:t>moet</a:t>
            </a:r>
            <a:r>
              <a:rPr lang="en-GB" dirty="0"/>
              <a:t> later </a:t>
            </a:r>
            <a:r>
              <a:rPr lang="en-GB" dirty="0" err="1"/>
              <a:t>uitwijken</a:t>
            </a:r>
            <a:r>
              <a:rPr lang="en-GB" dirty="0"/>
              <a:t> door het </a:t>
            </a:r>
            <a:r>
              <a:rPr lang="en-GB" dirty="0" err="1"/>
              <a:t>bos</a:t>
            </a:r>
            <a:r>
              <a:rPr lang="en-GB" dirty="0"/>
              <a:t>. Of je </a:t>
            </a:r>
            <a:r>
              <a:rPr lang="en-GB" dirty="0" err="1"/>
              <a:t>begint</a:t>
            </a:r>
            <a:r>
              <a:rPr lang="en-GB" dirty="0"/>
              <a:t> in het </a:t>
            </a:r>
            <a:r>
              <a:rPr lang="en-GB" dirty="0" err="1"/>
              <a:t>bos</a:t>
            </a:r>
            <a:r>
              <a:rPr lang="en-GB" dirty="0"/>
              <a:t>, en </a:t>
            </a:r>
            <a:r>
              <a:rPr lang="en-GB" dirty="0" err="1"/>
              <a:t>vindt</a:t>
            </a:r>
            <a:r>
              <a:rPr lang="en-GB" dirty="0"/>
              <a:t> later het pad.  Of je maakt </a:t>
            </a:r>
            <a:r>
              <a:rPr lang="en-GB" dirty="0" err="1"/>
              <a:t>een</a:t>
            </a:r>
            <a:r>
              <a:rPr lang="en-GB" dirty="0"/>
              <a:t> </a:t>
            </a:r>
            <a:r>
              <a:rPr lang="en-GB" dirty="0" err="1"/>
              <a:t>uitstapje</a:t>
            </a:r>
            <a:r>
              <a:rPr lang="en-GB" dirty="0"/>
              <a:t> </a:t>
            </a:r>
            <a:r>
              <a:rPr lang="en-GB" dirty="0" err="1"/>
              <a:t>naar</a:t>
            </a:r>
            <a:r>
              <a:rPr lang="en-GB" dirty="0"/>
              <a:t> het </a:t>
            </a:r>
            <a:r>
              <a:rPr lang="en-GB" dirty="0" err="1"/>
              <a:t>bos</a:t>
            </a:r>
            <a:r>
              <a:rPr lang="en-GB" dirty="0"/>
              <a:t> en </a:t>
            </a:r>
            <a:r>
              <a:rPr lang="en-GB" dirty="0" err="1"/>
              <a:t>komt</a:t>
            </a:r>
            <a:r>
              <a:rPr lang="en-GB" dirty="0"/>
              <a:t> later </a:t>
            </a:r>
            <a:r>
              <a:rPr lang="en-GB" dirty="0" err="1"/>
              <a:t>terug</a:t>
            </a:r>
            <a:r>
              <a:rPr lang="en-GB" dirty="0"/>
              <a:t> op het pad. Kan </a:t>
            </a:r>
            <a:r>
              <a:rPr lang="en-GB" dirty="0" err="1"/>
              <a:t>allemaal</a:t>
            </a:r>
            <a:r>
              <a:rPr lang="en-GB" dirty="0"/>
              <a:t>. Maar zit je in het </a:t>
            </a:r>
            <a:r>
              <a:rPr lang="en-GB" dirty="0" err="1"/>
              <a:t>bos</a:t>
            </a:r>
            <a:r>
              <a:rPr lang="en-GB" dirty="0"/>
              <a:t>? Dan ben je neurodivergent. Loop je op het pad? Dan ben je </a:t>
            </a:r>
            <a:r>
              <a:rPr lang="en-GB" dirty="0" err="1"/>
              <a:t>neurotypisch</a:t>
            </a:r>
            <a:r>
              <a:rPr lang="en-GB" dirty="0"/>
              <a:t>.</a:t>
            </a:r>
          </a:p>
          <a:p>
            <a:endParaRPr lang="en-GB" dirty="0"/>
          </a:p>
          <a:p>
            <a:r>
              <a:rPr lang="en-GB" dirty="0"/>
              <a:t>Het is </a:t>
            </a:r>
            <a:r>
              <a:rPr lang="en-GB" dirty="0" err="1"/>
              <a:t>belangrijk</a:t>
            </a:r>
            <a:r>
              <a:rPr lang="en-GB" dirty="0"/>
              <a:t> om neurodivergent </a:t>
            </a:r>
            <a:r>
              <a:rPr lang="en-GB" dirty="0" err="1"/>
              <a:t>te</a:t>
            </a:r>
            <a:r>
              <a:rPr lang="en-GB" dirty="0"/>
              <a:t> </a:t>
            </a:r>
            <a:r>
              <a:rPr lang="en-GB" dirty="0" err="1"/>
              <a:t>gebruiken</a:t>
            </a:r>
            <a:r>
              <a:rPr lang="en-GB" dirty="0"/>
              <a:t> </a:t>
            </a:r>
            <a:r>
              <a:rPr lang="en-GB" dirty="0" err="1"/>
              <a:t>als</a:t>
            </a:r>
            <a:r>
              <a:rPr lang="en-GB" dirty="0"/>
              <a:t> je neurodivergent </a:t>
            </a:r>
            <a:r>
              <a:rPr lang="en-GB" dirty="0" err="1"/>
              <a:t>bedoelt</a:t>
            </a:r>
            <a:r>
              <a:rPr lang="en-GB" dirty="0"/>
              <a:t>, en </a:t>
            </a:r>
            <a:r>
              <a:rPr lang="en-GB" dirty="0" err="1"/>
              <a:t>neurodiversiteit</a:t>
            </a:r>
            <a:r>
              <a:rPr lang="en-GB" dirty="0"/>
              <a:t> </a:t>
            </a:r>
            <a:r>
              <a:rPr lang="en-GB" dirty="0" err="1"/>
              <a:t>als</a:t>
            </a:r>
            <a:r>
              <a:rPr lang="en-GB" dirty="0"/>
              <a:t> je </a:t>
            </a:r>
            <a:r>
              <a:rPr lang="en-GB" dirty="0" err="1"/>
              <a:t>neurodiversiteit</a:t>
            </a:r>
            <a:r>
              <a:rPr lang="en-GB" dirty="0"/>
              <a:t> </a:t>
            </a:r>
            <a:r>
              <a:rPr lang="en-GB" dirty="0" err="1"/>
              <a:t>bedoelt</a:t>
            </a:r>
            <a:r>
              <a:rPr lang="en-GB" dirty="0"/>
              <a:t>. Neurodivergent </a:t>
            </a:r>
            <a:r>
              <a:rPr lang="en-GB" dirty="0" err="1"/>
              <a:t>gaat</a:t>
            </a:r>
            <a:r>
              <a:rPr lang="en-GB" dirty="0"/>
              <a:t> </a:t>
            </a:r>
            <a:r>
              <a:rPr lang="en-GB" dirty="0" err="1"/>
              <a:t>echt</a:t>
            </a:r>
            <a:r>
              <a:rPr lang="en-GB" dirty="0"/>
              <a:t> over </a:t>
            </a:r>
            <a:r>
              <a:rPr lang="en-GB" dirty="0" err="1"/>
              <a:t>dat</a:t>
            </a:r>
            <a:r>
              <a:rPr lang="en-GB" dirty="0"/>
              <a:t> </a:t>
            </a:r>
            <a:r>
              <a:rPr lang="en-GB" dirty="0" err="1"/>
              <a:t>systeem</a:t>
            </a:r>
            <a:r>
              <a:rPr lang="en-GB" dirty="0"/>
              <a:t> </a:t>
            </a:r>
            <a:r>
              <a:rPr lang="en-GB" dirty="0" err="1"/>
              <a:t>dat</a:t>
            </a:r>
            <a:r>
              <a:rPr lang="en-GB" dirty="0"/>
              <a:t> </a:t>
            </a:r>
            <a:r>
              <a:rPr lang="en-GB" dirty="0" err="1"/>
              <a:t>neurotypische</a:t>
            </a:r>
            <a:r>
              <a:rPr lang="en-GB" dirty="0"/>
              <a:t> </a:t>
            </a:r>
            <a:r>
              <a:rPr lang="en-GB" dirty="0" err="1"/>
              <a:t>mensen</a:t>
            </a:r>
            <a:r>
              <a:rPr lang="en-GB" dirty="0"/>
              <a:t> privilege </a:t>
            </a:r>
            <a:r>
              <a:rPr lang="en-GB" dirty="0" err="1"/>
              <a:t>geeft</a:t>
            </a:r>
            <a:r>
              <a:rPr lang="en-GB" dirty="0"/>
              <a:t> en </a:t>
            </a:r>
            <a:r>
              <a:rPr lang="en-GB" dirty="0" err="1"/>
              <a:t>neurodivergente</a:t>
            </a:r>
            <a:r>
              <a:rPr lang="en-GB" dirty="0"/>
              <a:t> </a:t>
            </a:r>
            <a:r>
              <a:rPr lang="en-GB" dirty="0" err="1"/>
              <a:t>mensen</a:t>
            </a:r>
            <a:r>
              <a:rPr lang="en-GB" dirty="0"/>
              <a:t> </a:t>
            </a:r>
            <a:r>
              <a:rPr lang="en-GB" dirty="0" err="1"/>
              <a:t>onderdrukt</a:t>
            </a:r>
            <a:r>
              <a:rPr lang="en-GB" dirty="0"/>
              <a:t>, en </a:t>
            </a:r>
            <a:r>
              <a:rPr lang="en-GB" dirty="0" err="1"/>
              <a:t>neurodiversiteit</a:t>
            </a:r>
            <a:r>
              <a:rPr lang="en-GB" dirty="0"/>
              <a:t> is </a:t>
            </a:r>
            <a:r>
              <a:rPr lang="en-GB" dirty="0" err="1"/>
              <a:t>een</a:t>
            </a:r>
            <a:r>
              <a:rPr lang="en-GB" dirty="0"/>
              <a:t> </a:t>
            </a:r>
            <a:r>
              <a:rPr lang="en-GB" dirty="0" err="1"/>
              <a:t>biologisch</a:t>
            </a:r>
            <a:r>
              <a:rPr lang="en-GB" dirty="0"/>
              <a:t> </a:t>
            </a:r>
            <a:r>
              <a:rPr lang="en-GB" dirty="0" err="1"/>
              <a:t>gegeven</a:t>
            </a:r>
            <a:r>
              <a:rPr lang="en-GB" dirty="0"/>
              <a:t>.</a:t>
            </a:r>
          </a:p>
          <a:p>
            <a:endParaRPr lang="en-GB" dirty="0"/>
          </a:p>
          <a:p>
            <a:endParaRPr lang="en-GB" dirty="0"/>
          </a:p>
        </p:txBody>
      </p:sp>
      <p:sp>
        <p:nvSpPr>
          <p:cNvPr id="4" name="Slide Number Placeholder 3"/>
          <p:cNvSpPr>
            <a:spLocks noGrp="1"/>
          </p:cNvSpPr>
          <p:nvPr>
            <p:ph type="sldNum" sz="quarter" idx="5"/>
          </p:nvPr>
        </p:nvSpPr>
        <p:spPr/>
        <p:txBody>
          <a:bodyPr/>
          <a:lstStyle/>
          <a:p>
            <a:fld id="{16954451-F0BB-4279-B400-015AA74DC259}" type="slidenum">
              <a:rPr lang="en-NL" smtClean="0"/>
              <a:t>6</a:t>
            </a:fld>
            <a:endParaRPr lang="en-NL"/>
          </a:p>
        </p:txBody>
      </p:sp>
    </p:spTree>
    <p:extLst>
      <p:ext uri="{BB962C8B-B14F-4D97-AF65-F5344CB8AC3E}">
        <p14:creationId xmlns:p14="http://schemas.microsoft.com/office/powerpoint/2010/main" val="3052136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Dit</a:t>
            </a:r>
            <a:r>
              <a:rPr lang="en-GB" dirty="0"/>
              <a:t> </a:t>
            </a:r>
            <a:r>
              <a:rPr lang="en-GB" dirty="0" err="1"/>
              <a:t>overzicht</a:t>
            </a:r>
            <a:r>
              <a:rPr lang="en-GB" dirty="0"/>
              <a:t> is </a:t>
            </a:r>
            <a:r>
              <a:rPr lang="en-GB" dirty="0" err="1"/>
              <a:t>bedacht</a:t>
            </a:r>
            <a:r>
              <a:rPr lang="en-GB" dirty="0"/>
              <a:t> door de </a:t>
            </a:r>
            <a:r>
              <a:rPr lang="en-GB" dirty="0" err="1"/>
              <a:t>neurodivergente</a:t>
            </a:r>
            <a:r>
              <a:rPr lang="en-GB" dirty="0"/>
              <a:t> </a:t>
            </a:r>
            <a:r>
              <a:rPr lang="en-GB" dirty="0" err="1"/>
              <a:t>denker</a:t>
            </a:r>
            <a:r>
              <a:rPr lang="en-GB" dirty="0"/>
              <a:t> Sonny Jane Wise, </a:t>
            </a:r>
            <a:r>
              <a:rPr lang="en-GB" dirty="0" err="1"/>
              <a:t>ik</a:t>
            </a:r>
            <a:r>
              <a:rPr lang="en-GB" dirty="0"/>
              <a:t> </a:t>
            </a:r>
            <a:r>
              <a:rPr lang="en-GB" dirty="0" err="1"/>
              <a:t>heb</a:t>
            </a:r>
            <a:r>
              <a:rPr lang="en-GB" dirty="0"/>
              <a:t> hem </a:t>
            </a:r>
            <a:r>
              <a:rPr lang="en-GB" dirty="0" err="1"/>
              <a:t>vertaald</a:t>
            </a:r>
            <a:r>
              <a:rPr lang="en-GB" dirty="0"/>
              <a:t> </a:t>
            </a:r>
            <a:r>
              <a:rPr lang="en-GB" dirty="0" err="1"/>
              <a:t>naar</a:t>
            </a:r>
            <a:r>
              <a:rPr lang="en-GB" dirty="0"/>
              <a:t> het </a:t>
            </a:r>
            <a:r>
              <a:rPr lang="en-GB" dirty="0" err="1"/>
              <a:t>Nederlands</a:t>
            </a:r>
            <a:r>
              <a:rPr lang="en-GB" dirty="0"/>
              <a:t>. Het is </a:t>
            </a:r>
            <a:r>
              <a:rPr lang="en-GB" dirty="0" err="1"/>
              <a:t>bedoeld</a:t>
            </a:r>
            <a:r>
              <a:rPr lang="en-GB" dirty="0"/>
              <a:t> </a:t>
            </a:r>
            <a:r>
              <a:rPr lang="en-GB" dirty="0" err="1"/>
              <a:t>als</a:t>
            </a:r>
            <a:r>
              <a:rPr lang="en-GB" dirty="0"/>
              <a:t> </a:t>
            </a:r>
            <a:r>
              <a:rPr lang="en-GB" dirty="0" err="1"/>
              <a:t>een</a:t>
            </a:r>
            <a:r>
              <a:rPr lang="en-GB" dirty="0"/>
              <a:t> </a:t>
            </a:r>
            <a:r>
              <a:rPr lang="en-GB" dirty="0" err="1"/>
              <a:t>manier</a:t>
            </a:r>
            <a:r>
              <a:rPr lang="en-GB" dirty="0"/>
              <a:t> om op </a:t>
            </a:r>
            <a:r>
              <a:rPr lang="en-GB" dirty="0" err="1"/>
              <a:t>een</a:t>
            </a:r>
            <a:r>
              <a:rPr lang="en-GB" dirty="0"/>
              <a:t> </a:t>
            </a:r>
            <a:r>
              <a:rPr lang="en-GB" dirty="0" err="1"/>
              <a:t>andere</a:t>
            </a:r>
            <a:r>
              <a:rPr lang="en-GB" dirty="0"/>
              <a:t> </a:t>
            </a:r>
            <a:r>
              <a:rPr lang="en-GB" dirty="0" err="1"/>
              <a:t>manier</a:t>
            </a:r>
            <a:r>
              <a:rPr lang="en-GB" dirty="0"/>
              <a:t> </a:t>
            </a:r>
            <a:r>
              <a:rPr lang="en-GB" dirty="0" err="1"/>
              <a:t>te</a:t>
            </a:r>
            <a:r>
              <a:rPr lang="en-GB" dirty="0"/>
              <a:t> </a:t>
            </a:r>
            <a:r>
              <a:rPr lang="en-GB" dirty="0" err="1"/>
              <a:t>kijken</a:t>
            </a:r>
            <a:r>
              <a:rPr lang="en-GB" dirty="0"/>
              <a:t> </a:t>
            </a:r>
            <a:r>
              <a:rPr lang="en-GB" dirty="0" err="1"/>
              <a:t>naar</a:t>
            </a:r>
            <a:r>
              <a:rPr lang="en-GB" dirty="0"/>
              <a:t> de </a:t>
            </a:r>
            <a:r>
              <a:rPr lang="en-GB" dirty="0" err="1"/>
              <a:t>verschillen</a:t>
            </a:r>
            <a:r>
              <a:rPr lang="en-GB" dirty="0"/>
              <a:t> in </a:t>
            </a:r>
            <a:r>
              <a:rPr lang="en-GB" dirty="0" err="1"/>
              <a:t>onze</a:t>
            </a:r>
            <a:r>
              <a:rPr lang="en-GB" dirty="0"/>
              <a:t> </a:t>
            </a:r>
            <a:r>
              <a:rPr lang="en-GB" dirty="0" err="1"/>
              <a:t>breinen</a:t>
            </a:r>
            <a:r>
              <a:rPr lang="en-GB" dirty="0"/>
              <a:t>.</a:t>
            </a:r>
          </a:p>
          <a:p>
            <a:endParaRPr lang="en-GB" dirty="0"/>
          </a:p>
          <a:p>
            <a:r>
              <a:rPr lang="en-GB" dirty="0"/>
              <a:t>Een smorgasbord is </a:t>
            </a:r>
            <a:r>
              <a:rPr lang="en-GB" dirty="0" err="1"/>
              <a:t>een</a:t>
            </a:r>
            <a:r>
              <a:rPr lang="en-GB" dirty="0"/>
              <a:t> </a:t>
            </a:r>
            <a:r>
              <a:rPr lang="en-GB" dirty="0" err="1"/>
              <a:t>Zweedse</a:t>
            </a:r>
            <a:r>
              <a:rPr lang="en-GB" dirty="0"/>
              <a:t> </a:t>
            </a:r>
            <a:r>
              <a:rPr lang="en-GB" dirty="0" err="1"/>
              <a:t>maaltijd</a:t>
            </a:r>
            <a:r>
              <a:rPr lang="en-GB" dirty="0"/>
              <a:t> die in </a:t>
            </a:r>
            <a:r>
              <a:rPr lang="en-GB" dirty="0" err="1"/>
              <a:t>een</a:t>
            </a:r>
            <a:r>
              <a:rPr lang="en-GB" dirty="0"/>
              <a:t> </a:t>
            </a:r>
            <a:r>
              <a:rPr lang="en-GB" dirty="0" err="1"/>
              <a:t>soort</a:t>
            </a:r>
            <a:r>
              <a:rPr lang="en-GB" dirty="0"/>
              <a:t> </a:t>
            </a:r>
            <a:r>
              <a:rPr lang="en-GB" dirty="0" err="1"/>
              <a:t>buffetstijl</a:t>
            </a:r>
            <a:r>
              <a:rPr lang="en-GB" dirty="0"/>
              <a:t> is </a:t>
            </a:r>
            <a:r>
              <a:rPr lang="en-GB" dirty="0" err="1"/>
              <a:t>ingericht</a:t>
            </a:r>
            <a:r>
              <a:rPr lang="en-GB" dirty="0"/>
              <a:t>, met </a:t>
            </a:r>
            <a:r>
              <a:rPr lang="en-GB" dirty="0" err="1"/>
              <a:t>veel</a:t>
            </a:r>
            <a:r>
              <a:rPr lang="en-GB" dirty="0"/>
              <a:t> Kleine </a:t>
            </a:r>
            <a:r>
              <a:rPr lang="en-GB" dirty="0" err="1"/>
              <a:t>borden</a:t>
            </a:r>
            <a:r>
              <a:rPr lang="en-GB" dirty="0"/>
              <a:t> met </a:t>
            </a:r>
            <a:r>
              <a:rPr lang="en-GB" dirty="0" err="1"/>
              <a:t>verschillende</a:t>
            </a:r>
            <a:r>
              <a:rPr lang="en-GB" dirty="0"/>
              <a:t> </a:t>
            </a:r>
            <a:r>
              <a:rPr lang="en-GB" dirty="0" err="1"/>
              <a:t>ingrediënten</a:t>
            </a:r>
            <a:r>
              <a:rPr lang="en-GB" dirty="0"/>
              <a:t> en </a:t>
            </a:r>
            <a:r>
              <a:rPr lang="en-GB" dirty="0" err="1"/>
              <a:t>maaltijden</a:t>
            </a:r>
            <a:r>
              <a:rPr lang="en-GB" dirty="0"/>
              <a:t> </a:t>
            </a:r>
            <a:r>
              <a:rPr lang="en-GB" dirty="0" err="1"/>
              <a:t>erop</a:t>
            </a:r>
            <a:r>
              <a:rPr lang="en-GB" dirty="0"/>
              <a:t>. Het is de </a:t>
            </a:r>
            <a:r>
              <a:rPr lang="en-GB" dirty="0" err="1"/>
              <a:t>bedoeling</a:t>
            </a:r>
            <a:r>
              <a:rPr lang="en-GB" dirty="0"/>
              <a:t> </a:t>
            </a:r>
            <a:r>
              <a:rPr lang="en-GB" dirty="0" err="1"/>
              <a:t>dat</a:t>
            </a:r>
            <a:r>
              <a:rPr lang="en-GB" dirty="0"/>
              <a:t> je </a:t>
            </a:r>
            <a:r>
              <a:rPr lang="en-GB" dirty="0" err="1"/>
              <a:t>pakt</a:t>
            </a:r>
            <a:r>
              <a:rPr lang="en-GB" dirty="0"/>
              <a:t> </a:t>
            </a:r>
            <a:r>
              <a:rPr lang="en-GB" dirty="0" err="1"/>
              <a:t>waar</a:t>
            </a:r>
            <a:r>
              <a:rPr lang="en-GB" dirty="0"/>
              <a:t> je zin in </a:t>
            </a:r>
            <a:r>
              <a:rPr lang="en-GB" dirty="0" err="1"/>
              <a:t>hebt</a:t>
            </a:r>
            <a:r>
              <a:rPr lang="en-GB" dirty="0"/>
              <a:t>, </a:t>
            </a:r>
            <a:r>
              <a:rPr lang="en-GB" dirty="0" err="1"/>
              <a:t>zodat</a:t>
            </a:r>
            <a:r>
              <a:rPr lang="en-GB" dirty="0"/>
              <a:t> </a:t>
            </a:r>
            <a:r>
              <a:rPr lang="en-GB" dirty="0" err="1"/>
              <a:t>iedereen</a:t>
            </a:r>
            <a:r>
              <a:rPr lang="en-GB" dirty="0"/>
              <a:t> </a:t>
            </a:r>
            <a:r>
              <a:rPr lang="en-GB" dirty="0" err="1"/>
              <a:t>uiteindelijk</a:t>
            </a:r>
            <a:r>
              <a:rPr lang="en-GB" dirty="0"/>
              <a:t> </a:t>
            </a:r>
            <a:r>
              <a:rPr lang="en-GB" dirty="0" err="1"/>
              <a:t>een</a:t>
            </a:r>
            <a:r>
              <a:rPr lang="en-GB" dirty="0"/>
              <a:t> </a:t>
            </a:r>
            <a:r>
              <a:rPr lang="en-GB" dirty="0" err="1"/>
              <a:t>andere</a:t>
            </a:r>
            <a:r>
              <a:rPr lang="en-GB" dirty="0"/>
              <a:t> </a:t>
            </a:r>
            <a:r>
              <a:rPr lang="en-GB" dirty="0" err="1"/>
              <a:t>combinatie</a:t>
            </a:r>
            <a:r>
              <a:rPr lang="en-GB" dirty="0"/>
              <a:t> van </a:t>
            </a:r>
            <a:r>
              <a:rPr lang="en-GB" dirty="0" err="1"/>
              <a:t>maaltijden</a:t>
            </a:r>
            <a:r>
              <a:rPr lang="en-GB" dirty="0"/>
              <a:t> en </a:t>
            </a:r>
            <a:r>
              <a:rPr lang="en-GB" dirty="0" err="1"/>
              <a:t>ingrediënten</a:t>
            </a:r>
            <a:r>
              <a:rPr lang="en-GB" dirty="0"/>
              <a:t> op </a:t>
            </a:r>
            <a:r>
              <a:rPr lang="en-GB" dirty="0" err="1"/>
              <a:t>hun</a:t>
            </a:r>
            <a:r>
              <a:rPr lang="en-GB" dirty="0"/>
              <a:t> bord </a:t>
            </a:r>
            <a:r>
              <a:rPr lang="en-GB" dirty="0" err="1"/>
              <a:t>heeft</a:t>
            </a:r>
            <a:r>
              <a:rPr lang="en-GB" dirty="0"/>
              <a:t>. </a:t>
            </a:r>
            <a:r>
              <a:rPr lang="en-GB" dirty="0" err="1"/>
              <a:t>Sommige</a:t>
            </a:r>
            <a:r>
              <a:rPr lang="en-GB" dirty="0"/>
              <a:t> </a:t>
            </a:r>
            <a:r>
              <a:rPr lang="en-GB" dirty="0" err="1"/>
              <a:t>ingrediënten</a:t>
            </a:r>
            <a:r>
              <a:rPr lang="en-GB" dirty="0"/>
              <a:t> </a:t>
            </a:r>
            <a:r>
              <a:rPr lang="en-GB" dirty="0" err="1"/>
              <a:t>zijn</a:t>
            </a:r>
            <a:r>
              <a:rPr lang="en-GB" dirty="0"/>
              <a:t> op </a:t>
            </a:r>
            <a:r>
              <a:rPr lang="en-GB" dirty="0" err="1"/>
              <a:t>een</a:t>
            </a:r>
            <a:r>
              <a:rPr lang="en-GB" dirty="0"/>
              <a:t> </a:t>
            </a:r>
            <a:r>
              <a:rPr lang="en-GB" dirty="0" err="1"/>
              <a:t>andere</a:t>
            </a:r>
            <a:r>
              <a:rPr lang="en-GB" dirty="0"/>
              <a:t> </a:t>
            </a:r>
            <a:r>
              <a:rPr lang="en-GB" dirty="0" err="1"/>
              <a:t>manier</a:t>
            </a:r>
            <a:r>
              <a:rPr lang="en-GB" dirty="0"/>
              <a:t> </a:t>
            </a:r>
            <a:r>
              <a:rPr lang="en-GB" dirty="0" err="1"/>
              <a:t>klaar</a:t>
            </a:r>
            <a:r>
              <a:rPr lang="en-GB" dirty="0"/>
              <a:t> </a:t>
            </a:r>
            <a:r>
              <a:rPr lang="en-GB" dirty="0" err="1"/>
              <a:t>gemaakt</a:t>
            </a:r>
            <a:r>
              <a:rPr lang="en-GB" dirty="0"/>
              <a:t> of in </a:t>
            </a:r>
            <a:r>
              <a:rPr lang="en-GB" dirty="0" err="1"/>
              <a:t>een</a:t>
            </a:r>
            <a:r>
              <a:rPr lang="en-GB" dirty="0"/>
              <a:t> </a:t>
            </a:r>
            <a:r>
              <a:rPr lang="en-GB" dirty="0" err="1"/>
              <a:t>andere</a:t>
            </a:r>
            <a:r>
              <a:rPr lang="en-GB" dirty="0"/>
              <a:t> </a:t>
            </a:r>
            <a:r>
              <a:rPr lang="en-GB" dirty="0" err="1"/>
              <a:t>vorm</a:t>
            </a:r>
            <a:r>
              <a:rPr lang="en-GB" dirty="0"/>
              <a:t>. Er </a:t>
            </a:r>
            <a:r>
              <a:rPr lang="en-GB" dirty="0" err="1"/>
              <a:t>zijn</a:t>
            </a:r>
            <a:r>
              <a:rPr lang="en-GB" dirty="0"/>
              <a:t> </a:t>
            </a:r>
            <a:r>
              <a:rPr lang="en-GB" dirty="0" err="1"/>
              <a:t>bijvoorbeeld</a:t>
            </a:r>
            <a:r>
              <a:rPr lang="en-GB" dirty="0"/>
              <a:t> heel </a:t>
            </a:r>
            <a:r>
              <a:rPr lang="en-GB" dirty="0" err="1"/>
              <a:t>veel</a:t>
            </a:r>
            <a:r>
              <a:rPr lang="en-GB" dirty="0"/>
              <a:t> </a:t>
            </a:r>
            <a:r>
              <a:rPr lang="en-GB" dirty="0" err="1"/>
              <a:t>verschillende</a:t>
            </a:r>
            <a:r>
              <a:rPr lang="en-GB" dirty="0"/>
              <a:t> </a:t>
            </a:r>
            <a:r>
              <a:rPr lang="en-GB" dirty="0" err="1"/>
              <a:t>soorten</a:t>
            </a:r>
            <a:r>
              <a:rPr lang="en-GB" dirty="0"/>
              <a:t> kaas. En </a:t>
            </a:r>
            <a:r>
              <a:rPr lang="en-GB" dirty="0" err="1"/>
              <a:t>sommige</a:t>
            </a:r>
            <a:r>
              <a:rPr lang="en-GB" dirty="0"/>
              <a:t> </a:t>
            </a:r>
            <a:r>
              <a:rPr lang="en-GB" dirty="0" err="1"/>
              <a:t>mensen</a:t>
            </a:r>
            <a:r>
              <a:rPr lang="en-GB" dirty="0"/>
              <a:t> </a:t>
            </a:r>
            <a:r>
              <a:rPr lang="en-GB" dirty="0" err="1"/>
              <a:t>hebben</a:t>
            </a:r>
            <a:r>
              <a:rPr lang="en-GB" dirty="0"/>
              <a:t> </a:t>
            </a:r>
            <a:r>
              <a:rPr lang="en-GB" dirty="0" err="1"/>
              <a:t>iets</a:t>
            </a:r>
            <a:r>
              <a:rPr lang="en-GB" dirty="0"/>
              <a:t> op </a:t>
            </a:r>
            <a:r>
              <a:rPr lang="en-GB" dirty="0" err="1"/>
              <a:t>hun</a:t>
            </a:r>
            <a:r>
              <a:rPr lang="en-GB" dirty="0"/>
              <a:t> bord </a:t>
            </a:r>
            <a:r>
              <a:rPr lang="en-GB" dirty="0" err="1"/>
              <a:t>liggen</a:t>
            </a:r>
            <a:r>
              <a:rPr lang="en-GB" dirty="0"/>
              <a:t> </a:t>
            </a:r>
            <a:r>
              <a:rPr lang="en-GB" dirty="0" err="1"/>
              <a:t>waarop</a:t>
            </a:r>
            <a:r>
              <a:rPr lang="en-GB" dirty="0"/>
              <a:t> </a:t>
            </a:r>
            <a:r>
              <a:rPr lang="en-GB" dirty="0" err="1"/>
              <a:t>wordt</a:t>
            </a:r>
            <a:r>
              <a:rPr lang="en-GB" dirty="0"/>
              <a:t> </a:t>
            </a:r>
            <a:r>
              <a:rPr lang="en-GB" dirty="0" err="1"/>
              <a:t>neergekeken</a:t>
            </a:r>
            <a:r>
              <a:rPr lang="en-GB" dirty="0"/>
              <a:t>, </a:t>
            </a:r>
            <a:r>
              <a:rPr lang="en-GB" dirty="0" err="1"/>
              <a:t>zoals</a:t>
            </a:r>
            <a:r>
              <a:rPr lang="en-GB" dirty="0"/>
              <a:t> </a:t>
            </a:r>
            <a:r>
              <a:rPr lang="en-GB" dirty="0" err="1"/>
              <a:t>bijvoorbeeld</a:t>
            </a:r>
            <a:r>
              <a:rPr lang="en-GB" dirty="0"/>
              <a:t> ananas op pizza, of </a:t>
            </a:r>
            <a:r>
              <a:rPr lang="en-GB" dirty="0" err="1"/>
              <a:t>als</a:t>
            </a:r>
            <a:r>
              <a:rPr lang="en-GB" dirty="0"/>
              <a:t> je het </a:t>
            </a:r>
            <a:r>
              <a:rPr lang="en-GB" dirty="0" err="1"/>
              <a:t>hebt</a:t>
            </a:r>
            <a:r>
              <a:rPr lang="en-GB" dirty="0"/>
              <a:t> over </a:t>
            </a:r>
            <a:r>
              <a:rPr lang="en-GB" dirty="0" err="1"/>
              <a:t>neurodiversiteit</a:t>
            </a:r>
            <a:r>
              <a:rPr lang="en-GB" dirty="0"/>
              <a:t>: </a:t>
            </a:r>
            <a:r>
              <a:rPr lang="en-GB" dirty="0" err="1"/>
              <a:t>meer</a:t>
            </a:r>
            <a:r>
              <a:rPr lang="en-GB" dirty="0"/>
              <a:t> </a:t>
            </a:r>
            <a:r>
              <a:rPr lang="en-GB" dirty="0" err="1"/>
              <a:t>gestigmatiseerd</a:t>
            </a:r>
            <a:r>
              <a:rPr lang="en-GB" dirty="0"/>
              <a:t>. </a:t>
            </a:r>
            <a:r>
              <a:rPr lang="en-GB" dirty="0" err="1"/>
              <a:t>Zoals</a:t>
            </a:r>
            <a:r>
              <a:rPr lang="en-GB" dirty="0"/>
              <a:t> </a:t>
            </a:r>
            <a:r>
              <a:rPr lang="en-GB" dirty="0" err="1"/>
              <a:t>bijvoorbeeld</a:t>
            </a:r>
            <a:r>
              <a:rPr lang="en-GB" dirty="0"/>
              <a:t> </a:t>
            </a:r>
            <a:r>
              <a:rPr lang="en-GB" dirty="0" err="1"/>
              <a:t>een</a:t>
            </a:r>
            <a:r>
              <a:rPr lang="en-GB" dirty="0"/>
              <a:t> </a:t>
            </a:r>
            <a:r>
              <a:rPr lang="en-GB" dirty="0" err="1"/>
              <a:t>psychose</a:t>
            </a:r>
            <a:r>
              <a:rPr lang="en-GB" dirty="0"/>
              <a:t>. Zo </a:t>
            </a:r>
            <a:r>
              <a:rPr lang="en-GB" dirty="0" err="1"/>
              <a:t>heeft</a:t>
            </a:r>
            <a:r>
              <a:rPr lang="en-GB" dirty="0"/>
              <a:t> </a:t>
            </a:r>
            <a:r>
              <a:rPr lang="en-GB" dirty="0" err="1"/>
              <a:t>iedereen</a:t>
            </a:r>
            <a:r>
              <a:rPr lang="en-GB" dirty="0"/>
              <a:t>, </a:t>
            </a:r>
            <a:r>
              <a:rPr lang="en-GB" dirty="0" err="1"/>
              <a:t>neurotypisch</a:t>
            </a:r>
            <a:r>
              <a:rPr lang="en-GB" dirty="0"/>
              <a:t> of neurodivergent, </a:t>
            </a:r>
            <a:r>
              <a:rPr lang="en-GB" dirty="0" err="1"/>
              <a:t>een</a:t>
            </a:r>
            <a:r>
              <a:rPr lang="en-GB" dirty="0"/>
              <a:t> </a:t>
            </a:r>
            <a:r>
              <a:rPr lang="en-GB" dirty="0" err="1"/>
              <a:t>verschillende</a:t>
            </a:r>
            <a:r>
              <a:rPr lang="en-GB" dirty="0"/>
              <a:t> </a:t>
            </a:r>
            <a:r>
              <a:rPr lang="en-GB" dirty="0" err="1"/>
              <a:t>combinatie</a:t>
            </a:r>
            <a:r>
              <a:rPr lang="en-GB" dirty="0"/>
              <a:t> van </a:t>
            </a:r>
            <a:r>
              <a:rPr lang="en-GB" dirty="0" err="1"/>
              <a:t>dingen</a:t>
            </a:r>
            <a:r>
              <a:rPr lang="en-GB" dirty="0"/>
              <a:t> op </a:t>
            </a:r>
            <a:r>
              <a:rPr lang="en-GB" dirty="0" err="1"/>
              <a:t>hun</a:t>
            </a:r>
            <a:r>
              <a:rPr lang="en-GB" dirty="0"/>
              <a:t> bord </a:t>
            </a:r>
            <a:r>
              <a:rPr lang="en-GB" dirty="0" err="1"/>
              <a:t>liggen</a:t>
            </a:r>
            <a:r>
              <a:rPr lang="en-GB" dirty="0"/>
              <a:t>. </a:t>
            </a:r>
          </a:p>
          <a:p>
            <a:endParaRPr lang="en-GB" dirty="0"/>
          </a:p>
          <a:p>
            <a:r>
              <a:rPr lang="en-GB" dirty="0"/>
              <a:t>Denk </a:t>
            </a:r>
            <a:r>
              <a:rPr lang="en-GB" dirty="0" err="1"/>
              <a:t>bijvoorbeeld</a:t>
            </a:r>
            <a:r>
              <a:rPr lang="en-GB" dirty="0"/>
              <a:t> </a:t>
            </a:r>
            <a:r>
              <a:rPr lang="en-GB" dirty="0" err="1"/>
              <a:t>bij</a:t>
            </a:r>
            <a:r>
              <a:rPr lang="en-GB" dirty="0"/>
              <a:t> </a:t>
            </a:r>
            <a:r>
              <a:rPr lang="en-GB" dirty="0" err="1"/>
              <a:t>empathie</a:t>
            </a:r>
            <a:r>
              <a:rPr lang="en-GB" dirty="0"/>
              <a:t> </a:t>
            </a:r>
            <a:r>
              <a:rPr lang="en-GB" dirty="0" err="1"/>
              <a:t>aan</a:t>
            </a:r>
            <a:r>
              <a:rPr lang="en-GB" dirty="0"/>
              <a:t> </a:t>
            </a:r>
            <a:r>
              <a:rPr lang="en-GB" dirty="0" err="1"/>
              <a:t>hyperempathie</a:t>
            </a:r>
            <a:r>
              <a:rPr lang="en-GB" dirty="0"/>
              <a:t> of </a:t>
            </a:r>
            <a:r>
              <a:rPr lang="en-GB" dirty="0" err="1"/>
              <a:t>juist</a:t>
            </a:r>
            <a:r>
              <a:rPr lang="en-GB" dirty="0"/>
              <a:t> </a:t>
            </a:r>
            <a:r>
              <a:rPr lang="en-GB" dirty="0" err="1"/>
              <a:t>verminderde</a:t>
            </a:r>
            <a:r>
              <a:rPr lang="en-GB" dirty="0"/>
              <a:t> </a:t>
            </a:r>
            <a:r>
              <a:rPr lang="en-GB" dirty="0" err="1"/>
              <a:t>empathie</a:t>
            </a:r>
            <a:r>
              <a:rPr lang="en-GB" dirty="0"/>
              <a:t>, en </a:t>
            </a:r>
            <a:r>
              <a:rPr lang="en-GB" dirty="0" err="1"/>
              <a:t>verschillende</a:t>
            </a:r>
            <a:r>
              <a:rPr lang="en-GB" dirty="0"/>
              <a:t> </a:t>
            </a:r>
            <a:r>
              <a:rPr lang="en-GB" dirty="0" err="1"/>
              <a:t>soorten</a:t>
            </a:r>
            <a:r>
              <a:rPr lang="en-GB" dirty="0"/>
              <a:t> </a:t>
            </a:r>
            <a:r>
              <a:rPr lang="en-GB" dirty="0" err="1"/>
              <a:t>empathie</a:t>
            </a:r>
            <a:r>
              <a:rPr lang="en-GB" dirty="0"/>
              <a:t>. En er </a:t>
            </a:r>
            <a:r>
              <a:rPr lang="en-GB" dirty="0" err="1"/>
              <a:t>bestaan</a:t>
            </a:r>
            <a:r>
              <a:rPr lang="en-GB" dirty="0"/>
              <a:t> </a:t>
            </a:r>
            <a:r>
              <a:rPr lang="en-GB" dirty="0" err="1"/>
              <a:t>duizend</a:t>
            </a:r>
            <a:r>
              <a:rPr lang="en-GB" dirty="0"/>
              <a:t> </a:t>
            </a:r>
            <a:r>
              <a:rPr lang="en-GB" dirty="0" err="1"/>
              <a:t>verschillende</a:t>
            </a:r>
            <a:r>
              <a:rPr lang="en-GB" dirty="0"/>
              <a:t> </a:t>
            </a:r>
            <a:r>
              <a:rPr lang="en-GB" dirty="0" err="1"/>
              <a:t>manieren</a:t>
            </a:r>
            <a:r>
              <a:rPr lang="en-GB" dirty="0"/>
              <a:t> om </a:t>
            </a:r>
            <a:r>
              <a:rPr lang="en-GB" dirty="0" err="1"/>
              <a:t>te</a:t>
            </a:r>
            <a:r>
              <a:rPr lang="en-GB" dirty="0"/>
              <a:t> </a:t>
            </a:r>
            <a:r>
              <a:rPr lang="en-GB" dirty="0" err="1"/>
              <a:t>stimmen</a:t>
            </a:r>
            <a:r>
              <a:rPr lang="en-GB" dirty="0"/>
              <a:t>, net </a:t>
            </a:r>
            <a:r>
              <a:rPr lang="en-GB" dirty="0" err="1"/>
              <a:t>als</a:t>
            </a:r>
            <a:r>
              <a:rPr lang="en-GB" dirty="0"/>
              <a:t> </a:t>
            </a:r>
            <a:r>
              <a:rPr lang="en-GB" dirty="0" err="1"/>
              <a:t>een</a:t>
            </a:r>
            <a:r>
              <a:rPr lang="en-GB" dirty="0"/>
              <a:t> </a:t>
            </a:r>
            <a:r>
              <a:rPr lang="en-GB" dirty="0" err="1"/>
              <a:t>veranderd</a:t>
            </a:r>
            <a:r>
              <a:rPr lang="en-GB" dirty="0"/>
              <a:t> </a:t>
            </a:r>
            <a:r>
              <a:rPr lang="en-GB" dirty="0" err="1"/>
              <a:t>bewustzijn</a:t>
            </a:r>
            <a:r>
              <a:rPr lang="en-GB" dirty="0"/>
              <a:t>: </a:t>
            </a:r>
            <a:r>
              <a:rPr lang="en-GB" dirty="0" err="1"/>
              <a:t>depressie</a:t>
            </a:r>
            <a:r>
              <a:rPr lang="en-GB" dirty="0"/>
              <a:t>, </a:t>
            </a:r>
            <a:r>
              <a:rPr lang="en-GB" dirty="0" err="1"/>
              <a:t>angsten</a:t>
            </a:r>
            <a:r>
              <a:rPr lang="en-GB" dirty="0"/>
              <a:t>, </a:t>
            </a:r>
            <a:r>
              <a:rPr lang="en-GB" dirty="0" err="1"/>
              <a:t>psychose</a:t>
            </a:r>
            <a:r>
              <a:rPr lang="en-GB" dirty="0"/>
              <a:t>, </a:t>
            </a:r>
            <a:r>
              <a:rPr lang="en-GB" dirty="0" err="1"/>
              <a:t>lucide</a:t>
            </a:r>
            <a:r>
              <a:rPr lang="en-GB" dirty="0"/>
              <a:t> </a:t>
            </a:r>
            <a:r>
              <a:rPr lang="en-GB" dirty="0" err="1"/>
              <a:t>dromen</a:t>
            </a:r>
            <a:r>
              <a:rPr lang="en-GB" dirty="0"/>
              <a:t> en </a:t>
            </a:r>
            <a:r>
              <a:rPr lang="en-GB" dirty="0" err="1"/>
              <a:t>meer</a:t>
            </a:r>
            <a:r>
              <a:rPr lang="en-GB" dirty="0"/>
              <a:t>. Mensen </a:t>
            </a:r>
            <a:r>
              <a:rPr lang="en-GB" dirty="0" err="1"/>
              <a:t>hebben</a:t>
            </a:r>
            <a:r>
              <a:rPr lang="en-GB" dirty="0"/>
              <a:t> </a:t>
            </a:r>
            <a:r>
              <a:rPr lang="en-GB" dirty="0" err="1"/>
              <a:t>verschillende</a:t>
            </a:r>
            <a:r>
              <a:rPr lang="en-GB" dirty="0"/>
              <a:t> </a:t>
            </a:r>
            <a:r>
              <a:rPr lang="en-GB" dirty="0" err="1"/>
              <a:t>soorten</a:t>
            </a:r>
            <a:r>
              <a:rPr lang="en-GB" dirty="0"/>
              <a:t> </a:t>
            </a:r>
            <a:r>
              <a:rPr lang="en-GB" dirty="0" err="1"/>
              <a:t>visuele</a:t>
            </a:r>
            <a:r>
              <a:rPr lang="en-GB" dirty="0"/>
              <a:t> </a:t>
            </a:r>
            <a:r>
              <a:rPr lang="en-GB" dirty="0" err="1"/>
              <a:t>verbeelding</a:t>
            </a:r>
            <a:r>
              <a:rPr lang="en-GB" dirty="0"/>
              <a:t>, </a:t>
            </a:r>
            <a:r>
              <a:rPr lang="en-GB" dirty="0" err="1"/>
              <a:t>zoals</a:t>
            </a:r>
            <a:r>
              <a:rPr lang="en-GB" dirty="0"/>
              <a:t> </a:t>
            </a:r>
            <a:r>
              <a:rPr lang="en-GB" dirty="0" err="1"/>
              <a:t>hyperfantasie</a:t>
            </a:r>
            <a:r>
              <a:rPr lang="en-GB" dirty="0"/>
              <a:t>, </a:t>
            </a:r>
            <a:r>
              <a:rPr lang="en-GB" dirty="0" err="1"/>
              <a:t>synesthesie</a:t>
            </a:r>
            <a:r>
              <a:rPr lang="en-GB" dirty="0"/>
              <a:t> of </a:t>
            </a:r>
            <a:r>
              <a:rPr lang="en-GB" dirty="0" err="1"/>
              <a:t>juist</a:t>
            </a:r>
            <a:r>
              <a:rPr lang="en-GB" dirty="0"/>
              <a:t> </a:t>
            </a:r>
            <a:r>
              <a:rPr lang="en-GB" dirty="0" err="1"/>
              <a:t>afantasie</a:t>
            </a:r>
            <a:r>
              <a:rPr lang="en-GB" dirty="0"/>
              <a:t>. We </a:t>
            </a:r>
            <a:r>
              <a:rPr lang="en-GB" dirty="0" err="1"/>
              <a:t>communiceren</a:t>
            </a:r>
            <a:r>
              <a:rPr lang="en-GB" dirty="0"/>
              <a:t> op </a:t>
            </a:r>
            <a:r>
              <a:rPr lang="en-GB" dirty="0" err="1"/>
              <a:t>verschillende</a:t>
            </a:r>
            <a:r>
              <a:rPr lang="en-GB" dirty="0"/>
              <a:t> </a:t>
            </a:r>
            <a:r>
              <a:rPr lang="en-GB" dirty="0" err="1"/>
              <a:t>manieren</a:t>
            </a:r>
            <a:r>
              <a:rPr lang="en-GB" dirty="0"/>
              <a:t> – </a:t>
            </a:r>
            <a:r>
              <a:rPr lang="en-GB" dirty="0" err="1"/>
              <a:t>nietgesproken</a:t>
            </a:r>
            <a:r>
              <a:rPr lang="en-GB" dirty="0"/>
              <a:t> </a:t>
            </a:r>
            <a:r>
              <a:rPr lang="en-GB" dirty="0" err="1"/>
              <a:t>communicatie</a:t>
            </a:r>
            <a:r>
              <a:rPr lang="en-GB" dirty="0"/>
              <a:t>, </a:t>
            </a:r>
            <a:r>
              <a:rPr lang="en-GB" dirty="0" err="1"/>
              <a:t>gesproken</a:t>
            </a:r>
            <a:r>
              <a:rPr lang="en-GB" dirty="0"/>
              <a:t> </a:t>
            </a:r>
            <a:r>
              <a:rPr lang="en-GB" dirty="0" err="1"/>
              <a:t>communicatie</a:t>
            </a:r>
            <a:r>
              <a:rPr lang="en-GB" dirty="0"/>
              <a:t>, </a:t>
            </a:r>
            <a:r>
              <a:rPr lang="en-GB" dirty="0" err="1"/>
              <a:t>lichaamstaal</a:t>
            </a:r>
            <a:r>
              <a:rPr lang="en-GB" dirty="0"/>
              <a:t>, </a:t>
            </a:r>
            <a:r>
              <a:rPr lang="en-GB" dirty="0" err="1"/>
              <a:t>schriftelijke</a:t>
            </a:r>
            <a:r>
              <a:rPr lang="en-GB" dirty="0"/>
              <a:t> </a:t>
            </a:r>
            <a:r>
              <a:rPr lang="en-GB" dirty="0" err="1"/>
              <a:t>communicatie</a:t>
            </a:r>
            <a:r>
              <a:rPr lang="en-GB" dirty="0"/>
              <a:t>. We </a:t>
            </a:r>
            <a:r>
              <a:rPr lang="en-GB" dirty="0" err="1"/>
              <a:t>verwerken</a:t>
            </a:r>
            <a:r>
              <a:rPr lang="en-GB" dirty="0"/>
              <a:t> </a:t>
            </a:r>
            <a:r>
              <a:rPr lang="en-GB" dirty="0" err="1"/>
              <a:t>prikkels</a:t>
            </a:r>
            <a:r>
              <a:rPr lang="en-GB" dirty="0"/>
              <a:t> en </a:t>
            </a:r>
            <a:r>
              <a:rPr lang="en-GB" dirty="0" err="1"/>
              <a:t>informatie</a:t>
            </a:r>
            <a:r>
              <a:rPr lang="en-GB" dirty="0"/>
              <a:t> op </a:t>
            </a:r>
            <a:r>
              <a:rPr lang="en-GB" dirty="0" err="1"/>
              <a:t>verschillende</a:t>
            </a:r>
            <a:r>
              <a:rPr lang="en-GB" dirty="0"/>
              <a:t> </a:t>
            </a:r>
            <a:r>
              <a:rPr lang="en-GB" dirty="0" err="1"/>
              <a:t>manieren</a:t>
            </a:r>
            <a:r>
              <a:rPr lang="en-GB" dirty="0"/>
              <a:t>, we </a:t>
            </a:r>
            <a:r>
              <a:rPr lang="en-GB" dirty="0" err="1"/>
              <a:t>slapen</a:t>
            </a:r>
            <a:r>
              <a:rPr lang="en-GB" dirty="0"/>
              <a:t> op </a:t>
            </a:r>
            <a:r>
              <a:rPr lang="en-GB" dirty="0" err="1"/>
              <a:t>verschillende</a:t>
            </a:r>
            <a:r>
              <a:rPr lang="en-GB" dirty="0"/>
              <a:t> </a:t>
            </a:r>
            <a:r>
              <a:rPr lang="en-GB" dirty="0" err="1"/>
              <a:t>manieren</a:t>
            </a:r>
            <a:r>
              <a:rPr lang="en-GB" dirty="0"/>
              <a:t>, we </a:t>
            </a:r>
            <a:r>
              <a:rPr lang="en-GB" dirty="0" err="1"/>
              <a:t>hebben</a:t>
            </a:r>
            <a:r>
              <a:rPr lang="en-GB" dirty="0"/>
              <a:t> </a:t>
            </a:r>
            <a:r>
              <a:rPr lang="en-GB" dirty="0" err="1"/>
              <a:t>verschillen</a:t>
            </a:r>
            <a:r>
              <a:rPr lang="en-GB" dirty="0"/>
              <a:t> in </a:t>
            </a:r>
            <a:r>
              <a:rPr lang="en-GB" dirty="0" err="1"/>
              <a:t>ons</a:t>
            </a:r>
            <a:r>
              <a:rPr lang="en-GB" dirty="0"/>
              <a:t> </a:t>
            </a:r>
            <a:r>
              <a:rPr lang="en-GB" dirty="0" err="1"/>
              <a:t>korte</a:t>
            </a:r>
            <a:r>
              <a:rPr lang="en-GB" dirty="0"/>
              <a:t>- en </a:t>
            </a:r>
            <a:r>
              <a:rPr lang="en-GB" dirty="0" err="1"/>
              <a:t>lange</a:t>
            </a:r>
            <a:r>
              <a:rPr lang="en-GB" dirty="0"/>
              <a:t> </a:t>
            </a:r>
            <a:r>
              <a:rPr lang="en-GB" dirty="0" err="1"/>
              <a:t>termijngeheugen</a:t>
            </a:r>
            <a:r>
              <a:rPr lang="en-GB" dirty="0"/>
              <a:t>, etcetera. </a:t>
            </a:r>
          </a:p>
          <a:p>
            <a:endParaRPr lang="en-GB" dirty="0"/>
          </a:p>
          <a:p>
            <a:r>
              <a:rPr lang="en-GB" dirty="0"/>
              <a:t>Hoe we nu </a:t>
            </a:r>
            <a:r>
              <a:rPr lang="en-GB" dirty="0" err="1"/>
              <a:t>naar</a:t>
            </a:r>
            <a:r>
              <a:rPr lang="en-GB" dirty="0"/>
              <a:t> </a:t>
            </a:r>
            <a:r>
              <a:rPr lang="en-GB" dirty="0" err="1"/>
              <a:t>psychische</a:t>
            </a:r>
            <a:r>
              <a:rPr lang="en-GB" dirty="0"/>
              <a:t> </a:t>
            </a:r>
            <a:r>
              <a:rPr lang="en-GB" dirty="0" err="1"/>
              <a:t>verschillen</a:t>
            </a:r>
            <a:r>
              <a:rPr lang="en-GB" dirty="0"/>
              <a:t> </a:t>
            </a:r>
            <a:r>
              <a:rPr lang="en-GB" dirty="0" err="1"/>
              <a:t>kijken</a:t>
            </a:r>
            <a:r>
              <a:rPr lang="en-GB" dirty="0"/>
              <a:t> is </a:t>
            </a:r>
            <a:r>
              <a:rPr lang="en-GB" dirty="0" err="1"/>
              <a:t>eigenlijk</a:t>
            </a:r>
            <a:r>
              <a:rPr lang="en-GB" dirty="0"/>
              <a:t> best </a:t>
            </a:r>
            <a:r>
              <a:rPr lang="en-GB" dirty="0" err="1"/>
              <a:t>beperkend</a:t>
            </a:r>
            <a:r>
              <a:rPr lang="en-GB" dirty="0"/>
              <a:t>. We </a:t>
            </a:r>
            <a:r>
              <a:rPr lang="en-GB" dirty="0" err="1"/>
              <a:t>categoriseren</a:t>
            </a:r>
            <a:r>
              <a:rPr lang="en-GB" dirty="0"/>
              <a:t> </a:t>
            </a:r>
            <a:r>
              <a:rPr lang="en-GB" dirty="0" err="1"/>
              <a:t>alles</a:t>
            </a:r>
            <a:r>
              <a:rPr lang="en-GB" dirty="0"/>
              <a:t> </a:t>
            </a:r>
            <a:r>
              <a:rPr lang="en-GB" dirty="0" err="1"/>
              <a:t>netjes</a:t>
            </a:r>
            <a:r>
              <a:rPr lang="en-GB" dirty="0"/>
              <a:t> in </a:t>
            </a:r>
            <a:r>
              <a:rPr lang="en-GB" dirty="0" err="1"/>
              <a:t>verschillende</a:t>
            </a:r>
            <a:r>
              <a:rPr lang="en-GB" dirty="0"/>
              <a:t> diagnoses, en </a:t>
            </a:r>
            <a:r>
              <a:rPr lang="en-GB" dirty="0" err="1"/>
              <a:t>geven</a:t>
            </a:r>
            <a:r>
              <a:rPr lang="en-GB" dirty="0"/>
              <a:t> er </a:t>
            </a:r>
            <a:r>
              <a:rPr lang="en-GB" dirty="0" err="1"/>
              <a:t>een</a:t>
            </a:r>
            <a:r>
              <a:rPr lang="en-GB" dirty="0"/>
              <a:t> </a:t>
            </a:r>
            <a:r>
              <a:rPr lang="en-GB" dirty="0" err="1"/>
              <a:t>betekenis</a:t>
            </a:r>
            <a:r>
              <a:rPr lang="en-GB" dirty="0"/>
              <a:t> </a:t>
            </a:r>
            <a:r>
              <a:rPr lang="en-GB" dirty="0" err="1"/>
              <a:t>aan</a:t>
            </a:r>
            <a:r>
              <a:rPr lang="en-GB" dirty="0"/>
              <a:t>: </a:t>
            </a:r>
            <a:r>
              <a:rPr lang="en-GB" dirty="0" err="1"/>
              <a:t>ziekte</a:t>
            </a:r>
            <a:r>
              <a:rPr lang="en-GB" dirty="0"/>
              <a:t> of </a:t>
            </a:r>
            <a:r>
              <a:rPr lang="en-GB" dirty="0" err="1"/>
              <a:t>stoornis</a:t>
            </a:r>
            <a:r>
              <a:rPr lang="en-GB" dirty="0"/>
              <a:t>. En </a:t>
            </a:r>
            <a:r>
              <a:rPr lang="en-GB" dirty="0" err="1"/>
              <a:t>dat</a:t>
            </a:r>
            <a:r>
              <a:rPr lang="en-GB" dirty="0"/>
              <a:t> </a:t>
            </a:r>
            <a:r>
              <a:rPr lang="en-GB" dirty="0" err="1"/>
              <a:t>kan</a:t>
            </a:r>
            <a:r>
              <a:rPr lang="en-GB" dirty="0"/>
              <a:t>, </a:t>
            </a:r>
            <a:r>
              <a:rPr lang="en-GB" dirty="0" err="1"/>
              <a:t>dat</a:t>
            </a:r>
            <a:r>
              <a:rPr lang="en-GB" dirty="0"/>
              <a:t> is 1 </a:t>
            </a:r>
            <a:r>
              <a:rPr lang="en-GB" dirty="0" err="1"/>
              <a:t>manier</a:t>
            </a:r>
            <a:r>
              <a:rPr lang="en-GB" dirty="0"/>
              <a:t> om </a:t>
            </a:r>
            <a:r>
              <a:rPr lang="en-GB" dirty="0" err="1"/>
              <a:t>ernaar</a:t>
            </a:r>
            <a:r>
              <a:rPr lang="en-GB" dirty="0"/>
              <a:t> </a:t>
            </a:r>
            <a:r>
              <a:rPr lang="en-GB" dirty="0" err="1"/>
              <a:t>te</a:t>
            </a:r>
            <a:r>
              <a:rPr lang="en-GB" dirty="0"/>
              <a:t> </a:t>
            </a:r>
            <a:r>
              <a:rPr lang="en-GB" dirty="0" err="1"/>
              <a:t>kijken</a:t>
            </a:r>
            <a:r>
              <a:rPr lang="en-GB" dirty="0"/>
              <a:t>. Maar </a:t>
            </a:r>
            <a:r>
              <a:rPr lang="en-GB" dirty="0" err="1"/>
              <a:t>eigenlijk</a:t>
            </a:r>
            <a:r>
              <a:rPr lang="en-GB" dirty="0"/>
              <a:t> </a:t>
            </a:r>
            <a:r>
              <a:rPr lang="en-GB" dirty="0" err="1"/>
              <a:t>doet</a:t>
            </a:r>
            <a:r>
              <a:rPr lang="en-GB" dirty="0"/>
              <a:t> </a:t>
            </a:r>
            <a:r>
              <a:rPr lang="en-GB" dirty="0" err="1"/>
              <a:t>dat</a:t>
            </a:r>
            <a:r>
              <a:rPr lang="en-GB" dirty="0"/>
              <a:t> </a:t>
            </a:r>
            <a:r>
              <a:rPr lang="en-GB" dirty="0" err="1"/>
              <a:t>geen</a:t>
            </a:r>
            <a:r>
              <a:rPr lang="en-GB" dirty="0"/>
              <a:t> </a:t>
            </a:r>
            <a:r>
              <a:rPr lang="en-GB" dirty="0" err="1"/>
              <a:t>recht</a:t>
            </a:r>
            <a:r>
              <a:rPr lang="en-GB" dirty="0"/>
              <a:t> </a:t>
            </a:r>
            <a:r>
              <a:rPr lang="en-GB" dirty="0" err="1"/>
              <a:t>aan</a:t>
            </a:r>
            <a:r>
              <a:rPr lang="en-GB" dirty="0"/>
              <a:t> de </a:t>
            </a:r>
            <a:r>
              <a:rPr lang="en-GB" dirty="0" err="1"/>
              <a:t>rijkdom</a:t>
            </a:r>
            <a:r>
              <a:rPr lang="en-GB" dirty="0"/>
              <a:t> van alle </a:t>
            </a:r>
            <a:r>
              <a:rPr lang="en-GB" dirty="0" err="1"/>
              <a:t>verschillende</a:t>
            </a:r>
            <a:r>
              <a:rPr lang="en-GB" dirty="0"/>
              <a:t> </a:t>
            </a:r>
            <a:r>
              <a:rPr lang="en-GB" dirty="0" err="1"/>
              <a:t>breinen</a:t>
            </a:r>
            <a:r>
              <a:rPr lang="en-GB" dirty="0"/>
              <a:t> in </a:t>
            </a:r>
            <a:r>
              <a:rPr lang="en-GB" dirty="0" err="1"/>
              <a:t>deze</a:t>
            </a:r>
            <a:r>
              <a:rPr lang="en-GB" dirty="0"/>
              <a:t> </a:t>
            </a:r>
            <a:r>
              <a:rPr lang="en-GB" dirty="0" err="1"/>
              <a:t>wereld</a:t>
            </a:r>
            <a:r>
              <a:rPr lang="en-GB" dirty="0"/>
              <a:t>. We </a:t>
            </a:r>
            <a:r>
              <a:rPr lang="en-GB" dirty="0" err="1"/>
              <a:t>verdienen</a:t>
            </a:r>
            <a:r>
              <a:rPr lang="en-GB" dirty="0"/>
              <a:t> het om </a:t>
            </a:r>
            <a:r>
              <a:rPr lang="en-GB" dirty="0" err="1"/>
              <a:t>meer</a:t>
            </a:r>
            <a:r>
              <a:rPr lang="en-GB" dirty="0"/>
              <a:t> en </a:t>
            </a:r>
            <a:r>
              <a:rPr lang="en-GB" dirty="0" err="1"/>
              <a:t>accuratere</a:t>
            </a:r>
            <a:r>
              <a:rPr lang="en-GB" dirty="0"/>
              <a:t> </a:t>
            </a:r>
            <a:r>
              <a:rPr lang="en-GB" dirty="0" err="1"/>
              <a:t>woorden</a:t>
            </a:r>
            <a:r>
              <a:rPr lang="en-GB" dirty="0"/>
              <a:t> </a:t>
            </a:r>
            <a:r>
              <a:rPr lang="en-GB" dirty="0" err="1"/>
              <a:t>te</a:t>
            </a:r>
            <a:r>
              <a:rPr lang="en-GB" dirty="0"/>
              <a:t> </a:t>
            </a:r>
            <a:r>
              <a:rPr lang="en-GB" dirty="0" err="1"/>
              <a:t>geven</a:t>
            </a:r>
            <a:r>
              <a:rPr lang="en-GB" dirty="0"/>
              <a:t> </a:t>
            </a:r>
            <a:r>
              <a:rPr lang="en-GB" dirty="0" err="1"/>
              <a:t>aan</a:t>
            </a:r>
            <a:r>
              <a:rPr lang="en-GB" dirty="0"/>
              <a:t> </a:t>
            </a:r>
            <a:r>
              <a:rPr lang="en-GB" dirty="0" err="1"/>
              <a:t>onze</a:t>
            </a:r>
            <a:r>
              <a:rPr lang="en-GB" dirty="0"/>
              <a:t> </a:t>
            </a:r>
            <a:r>
              <a:rPr lang="en-GB" dirty="0" err="1"/>
              <a:t>ervaringen</a:t>
            </a:r>
            <a:r>
              <a:rPr lang="en-GB" dirty="0"/>
              <a:t>. Veel </a:t>
            </a:r>
            <a:r>
              <a:rPr lang="en-GB" dirty="0" err="1"/>
              <a:t>neurodivergente</a:t>
            </a:r>
            <a:r>
              <a:rPr lang="en-GB" dirty="0"/>
              <a:t> </a:t>
            </a:r>
            <a:r>
              <a:rPr lang="en-GB" dirty="0" err="1"/>
              <a:t>ervaringen</a:t>
            </a:r>
            <a:r>
              <a:rPr lang="en-GB" dirty="0"/>
              <a:t> </a:t>
            </a:r>
            <a:r>
              <a:rPr lang="en-GB" dirty="0" err="1"/>
              <a:t>vallen</a:t>
            </a:r>
            <a:r>
              <a:rPr lang="en-GB" dirty="0"/>
              <a:t> </a:t>
            </a:r>
            <a:r>
              <a:rPr lang="en-GB" dirty="0" err="1"/>
              <a:t>ook</a:t>
            </a:r>
            <a:r>
              <a:rPr lang="en-GB" dirty="0"/>
              <a:t> </a:t>
            </a:r>
            <a:r>
              <a:rPr lang="en-GB" dirty="0" err="1"/>
              <a:t>niet</a:t>
            </a:r>
            <a:r>
              <a:rPr lang="en-GB" dirty="0"/>
              <a:t> </a:t>
            </a:r>
            <a:r>
              <a:rPr lang="en-GB" dirty="0" err="1"/>
              <a:t>eens</a:t>
            </a:r>
            <a:r>
              <a:rPr lang="en-GB" dirty="0"/>
              <a:t> perfect in </a:t>
            </a:r>
            <a:r>
              <a:rPr lang="en-GB" dirty="0" err="1"/>
              <a:t>diagnostische</a:t>
            </a:r>
            <a:r>
              <a:rPr lang="en-GB" dirty="0"/>
              <a:t> criteria. En </a:t>
            </a:r>
            <a:r>
              <a:rPr lang="en-GB" dirty="0" err="1"/>
              <a:t>zelfs</a:t>
            </a:r>
            <a:r>
              <a:rPr lang="en-GB" dirty="0"/>
              <a:t> </a:t>
            </a:r>
            <a:r>
              <a:rPr lang="en-GB" dirty="0" err="1"/>
              <a:t>autistische</a:t>
            </a:r>
            <a:r>
              <a:rPr lang="en-GB" dirty="0"/>
              <a:t> </a:t>
            </a:r>
            <a:r>
              <a:rPr lang="en-GB" dirty="0" err="1"/>
              <a:t>mensen</a:t>
            </a:r>
            <a:r>
              <a:rPr lang="en-GB" dirty="0"/>
              <a:t> </a:t>
            </a:r>
            <a:r>
              <a:rPr lang="en-GB" dirty="0" err="1"/>
              <a:t>zijn</a:t>
            </a:r>
            <a:r>
              <a:rPr lang="en-GB" dirty="0"/>
              <a:t> </a:t>
            </a:r>
            <a:r>
              <a:rPr lang="en-GB" dirty="0" err="1"/>
              <a:t>onderling</a:t>
            </a:r>
            <a:r>
              <a:rPr lang="en-GB" dirty="0"/>
              <a:t> super </a:t>
            </a:r>
            <a:r>
              <a:rPr lang="en-GB" dirty="0" err="1"/>
              <a:t>verschillend</a:t>
            </a:r>
            <a:r>
              <a:rPr lang="en-GB" dirty="0"/>
              <a:t> van </a:t>
            </a:r>
            <a:r>
              <a:rPr lang="en-GB" dirty="0" err="1"/>
              <a:t>elkaar</a:t>
            </a:r>
            <a:r>
              <a:rPr lang="en-GB" dirty="0"/>
              <a:t>. Dat is </a:t>
            </a:r>
            <a:r>
              <a:rPr lang="en-GB" dirty="0" err="1"/>
              <a:t>ook</a:t>
            </a:r>
            <a:r>
              <a:rPr lang="en-GB" dirty="0"/>
              <a:t> </a:t>
            </a:r>
            <a:r>
              <a:rPr lang="en-GB" dirty="0" err="1"/>
              <a:t>waarom</a:t>
            </a:r>
            <a:r>
              <a:rPr lang="en-GB" dirty="0"/>
              <a:t> one size fits all </a:t>
            </a:r>
            <a:r>
              <a:rPr lang="en-GB" dirty="0" err="1"/>
              <a:t>autismezorg</a:t>
            </a:r>
            <a:r>
              <a:rPr lang="en-GB" dirty="0"/>
              <a:t> </a:t>
            </a:r>
            <a:r>
              <a:rPr lang="en-GB" dirty="0" err="1"/>
              <a:t>eigenlijk</a:t>
            </a:r>
            <a:r>
              <a:rPr lang="en-GB" dirty="0"/>
              <a:t> </a:t>
            </a:r>
            <a:r>
              <a:rPr lang="en-GB" dirty="0" err="1"/>
              <a:t>niet</a:t>
            </a:r>
            <a:r>
              <a:rPr lang="en-GB" dirty="0"/>
              <a:t> zo </a:t>
            </a:r>
            <a:r>
              <a:rPr lang="en-GB" dirty="0" err="1"/>
              <a:t>goed</a:t>
            </a:r>
            <a:r>
              <a:rPr lang="en-GB" dirty="0"/>
              <a:t> </a:t>
            </a:r>
            <a:r>
              <a:rPr lang="en-GB" dirty="0" err="1"/>
              <a:t>werkt</a:t>
            </a:r>
            <a:r>
              <a:rPr lang="en-GB" dirty="0"/>
              <a:t>: </a:t>
            </a:r>
            <a:r>
              <a:rPr lang="en-GB" dirty="0" err="1"/>
              <a:t>echt</a:t>
            </a:r>
            <a:r>
              <a:rPr lang="en-GB" dirty="0"/>
              <a:t> </a:t>
            </a:r>
            <a:r>
              <a:rPr lang="en-GB" dirty="0" err="1"/>
              <a:t>goede</a:t>
            </a:r>
            <a:r>
              <a:rPr lang="en-GB" dirty="0"/>
              <a:t> </a:t>
            </a:r>
            <a:r>
              <a:rPr lang="en-GB" dirty="0" err="1"/>
              <a:t>autismezorg</a:t>
            </a:r>
            <a:r>
              <a:rPr lang="en-GB" dirty="0"/>
              <a:t> </a:t>
            </a:r>
            <a:r>
              <a:rPr lang="en-GB" dirty="0" err="1"/>
              <a:t>zou</a:t>
            </a:r>
            <a:r>
              <a:rPr lang="en-GB" dirty="0"/>
              <a:t> </a:t>
            </a:r>
            <a:r>
              <a:rPr lang="en-GB" dirty="0" err="1"/>
              <a:t>altijd</a:t>
            </a:r>
            <a:r>
              <a:rPr lang="en-GB" dirty="0"/>
              <a:t> </a:t>
            </a:r>
            <a:r>
              <a:rPr lang="en-GB" dirty="0" err="1"/>
              <a:t>maatwerk</a:t>
            </a:r>
            <a:r>
              <a:rPr lang="en-GB" dirty="0"/>
              <a:t> </a:t>
            </a:r>
            <a:r>
              <a:rPr lang="en-GB" dirty="0" err="1"/>
              <a:t>moeten</a:t>
            </a:r>
            <a:r>
              <a:rPr lang="en-GB" dirty="0"/>
              <a:t> </a:t>
            </a:r>
            <a:r>
              <a:rPr lang="en-GB" dirty="0" err="1"/>
              <a:t>zijn</a:t>
            </a:r>
            <a:r>
              <a:rPr lang="en-GB" dirty="0"/>
              <a:t>. Maar </a:t>
            </a:r>
            <a:r>
              <a:rPr lang="en-GB" dirty="0" err="1"/>
              <a:t>ook</a:t>
            </a:r>
            <a:r>
              <a:rPr lang="en-GB" dirty="0"/>
              <a:t> </a:t>
            </a:r>
            <a:r>
              <a:rPr lang="en-GB" dirty="0" err="1"/>
              <a:t>stemmen</a:t>
            </a:r>
            <a:r>
              <a:rPr lang="en-GB" dirty="0"/>
              <a:t> </a:t>
            </a:r>
            <a:r>
              <a:rPr lang="en-GB" dirty="0" err="1"/>
              <a:t>horen</a:t>
            </a:r>
            <a:r>
              <a:rPr lang="en-GB" dirty="0"/>
              <a:t> </a:t>
            </a:r>
            <a:r>
              <a:rPr lang="en-GB" dirty="0" err="1"/>
              <a:t>bijvoorbeeld</a:t>
            </a:r>
            <a:r>
              <a:rPr lang="en-GB" dirty="0"/>
              <a:t>, is </a:t>
            </a:r>
            <a:r>
              <a:rPr lang="en-GB" dirty="0" err="1"/>
              <a:t>een</a:t>
            </a:r>
            <a:r>
              <a:rPr lang="en-GB" dirty="0"/>
              <a:t> </a:t>
            </a:r>
            <a:r>
              <a:rPr lang="en-GB" dirty="0" err="1"/>
              <a:t>neurodivergente</a:t>
            </a:r>
            <a:r>
              <a:rPr lang="en-GB" dirty="0"/>
              <a:t> </a:t>
            </a:r>
            <a:r>
              <a:rPr lang="en-GB" dirty="0" err="1"/>
              <a:t>ervaring</a:t>
            </a:r>
            <a:r>
              <a:rPr lang="en-GB" dirty="0"/>
              <a:t>. </a:t>
            </a:r>
            <a:r>
              <a:rPr lang="en-GB" dirty="0" err="1"/>
              <a:t>Volgens</a:t>
            </a:r>
            <a:r>
              <a:rPr lang="en-GB" dirty="0"/>
              <a:t> de DSM is </a:t>
            </a:r>
            <a:r>
              <a:rPr lang="en-GB" dirty="0" err="1"/>
              <a:t>dat</a:t>
            </a:r>
            <a:r>
              <a:rPr lang="en-GB" dirty="0"/>
              <a:t> </a:t>
            </a:r>
            <a:r>
              <a:rPr lang="en-GB" dirty="0" err="1"/>
              <a:t>hallucinatie</a:t>
            </a:r>
            <a:r>
              <a:rPr lang="en-GB" dirty="0"/>
              <a:t>, </a:t>
            </a:r>
            <a:r>
              <a:rPr lang="en-GB" dirty="0" err="1"/>
              <a:t>psychose</a:t>
            </a:r>
            <a:r>
              <a:rPr lang="en-GB" dirty="0"/>
              <a:t>, </a:t>
            </a:r>
            <a:r>
              <a:rPr lang="en-GB" dirty="0" err="1"/>
              <a:t>waan</a:t>
            </a:r>
            <a:r>
              <a:rPr lang="en-GB" dirty="0"/>
              <a:t>. Maar </a:t>
            </a:r>
            <a:r>
              <a:rPr lang="en-GB" dirty="0" err="1"/>
              <a:t>wist</a:t>
            </a:r>
            <a:r>
              <a:rPr lang="en-GB" dirty="0"/>
              <a:t> je </a:t>
            </a:r>
            <a:r>
              <a:rPr lang="en-GB" dirty="0" err="1"/>
              <a:t>dat</a:t>
            </a:r>
            <a:r>
              <a:rPr lang="en-GB" dirty="0"/>
              <a:t> </a:t>
            </a:r>
            <a:r>
              <a:rPr lang="en-GB" dirty="0" err="1"/>
              <a:t>ongeveer</a:t>
            </a:r>
            <a:r>
              <a:rPr lang="en-GB" dirty="0"/>
              <a:t> 10 </a:t>
            </a:r>
            <a:r>
              <a:rPr lang="en-GB" dirty="0" err="1"/>
              <a:t>procent</a:t>
            </a:r>
            <a:r>
              <a:rPr lang="en-GB" dirty="0"/>
              <a:t> van de </a:t>
            </a:r>
            <a:r>
              <a:rPr lang="en-GB" dirty="0" err="1"/>
              <a:t>mensen</a:t>
            </a:r>
            <a:r>
              <a:rPr lang="en-GB" dirty="0"/>
              <a:t> </a:t>
            </a:r>
            <a:r>
              <a:rPr lang="en-GB" dirty="0" err="1"/>
              <a:t>ooit</a:t>
            </a:r>
            <a:r>
              <a:rPr lang="en-GB" dirty="0"/>
              <a:t> in </a:t>
            </a:r>
            <a:r>
              <a:rPr lang="en-GB" dirty="0" err="1"/>
              <a:t>hun</a:t>
            </a:r>
            <a:r>
              <a:rPr lang="en-GB" dirty="0"/>
              <a:t> </a:t>
            </a:r>
            <a:r>
              <a:rPr lang="en-GB" dirty="0" err="1"/>
              <a:t>leven</a:t>
            </a:r>
            <a:r>
              <a:rPr lang="en-GB" dirty="0"/>
              <a:t> </a:t>
            </a:r>
            <a:r>
              <a:rPr lang="en-GB" dirty="0" err="1"/>
              <a:t>stemmen</a:t>
            </a:r>
            <a:r>
              <a:rPr lang="en-GB" dirty="0"/>
              <a:t> </a:t>
            </a:r>
            <a:r>
              <a:rPr lang="en-GB" dirty="0" err="1"/>
              <a:t>hoort</a:t>
            </a:r>
            <a:r>
              <a:rPr lang="en-GB" dirty="0"/>
              <a:t>? In </a:t>
            </a:r>
            <a:r>
              <a:rPr lang="en-GB" dirty="0" err="1"/>
              <a:t>veel</a:t>
            </a:r>
            <a:r>
              <a:rPr lang="en-GB" dirty="0"/>
              <a:t> </a:t>
            </a:r>
            <a:r>
              <a:rPr lang="en-GB" dirty="0" err="1"/>
              <a:t>culturen</a:t>
            </a:r>
            <a:r>
              <a:rPr lang="en-GB" dirty="0"/>
              <a:t> is </a:t>
            </a:r>
            <a:r>
              <a:rPr lang="en-GB" dirty="0" err="1"/>
              <a:t>stemmen</a:t>
            </a:r>
            <a:r>
              <a:rPr lang="en-GB" dirty="0"/>
              <a:t> </a:t>
            </a:r>
            <a:r>
              <a:rPr lang="en-GB" dirty="0" err="1"/>
              <a:t>horen</a:t>
            </a:r>
            <a:r>
              <a:rPr lang="en-GB" dirty="0"/>
              <a:t> </a:t>
            </a:r>
            <a:r>
              <a:rPr lang="en-GB" dirty="0" err="1"/>
              <a:t>zelfs</a:t>
            </a:r>
            <a:r>
              <a:rPr lang="en-GB" dirty="0"/>
              <a:t> </a:t>
            </a:r>
            <a:r>
              <a:rPr lang="en-GB" dirty="0" err="1"/>
              <a:t>iets</a:t>
            </a:r>
            <a:r>
              <a:rPr lang="en-GB" dirty="0"/>
              <a:t> </a:t>
            </a:r>
            <a:r>
              <a:rPr lang="en-GB" dirty="0" err="1"/>
              <a:t>positiefs</a:t>
            </a:r>
            <a:r>
              <a:rPr lang="en-GB" dirty="0"/>
              <a:t> of </a:t>
            </a:r>
            <a:r>
              <a:rPr lang="en-GB" dirty="0" err="1"/>
              <a:t>normaals</a:t>
            </a:r>
            <a:r>
              <a:rPr lang="en-GB" dirty="0"/>
              <a:t>: </a:t>
            </a:r>
            <a:r>
              <a:rPr lang="en-GB" dirty="0" err="1"/>
              <a:t>zoals</a:t>
            </a:r>
            <a:r>
              <a:rPr lang="en-GB" dirty="0"/>
              <a:t> </a:t>
            </a:r>
            <a:r>
              <a:rPr lang="en-GB" dirty="0" err="1"/>
              <a:t>bijvoorbeeld</a:t>
            </a:r>
            <a:r>
              <a:rPr lang="en-GB" dirty="0"/>
              <a:t> </a:t>
            </a:r>
            <a:r>
              <a:rPr lang="en-GB" dirty="0" err="1"/>
              <a:t>communiceren</a:t>
            </a:r>
            <a:r>
              <a:rPr lang="en-GB" dirty="0"/>
              <a:t> met je </a:t>
            </a:r>
            <a:r>
              <a:rPr lang="en-GB" dirty="0" err="1"/>
              <a:t>voorouders</a:t>
            </a:r>
            <a:r>
              <a:rPr lang="en-GB" dirty="0"/>
              <a:t>. Maar </a:t>
            </a:r>
            <a:r>
              <a:rPr lang="en-GB" dirty="0" err="1"/>
              <a:t>ook</a:t>
            </a:r>
            <a:r>
              <a:rPr lang="en-GB" dirty="0"/>
              <a:t> </a:t>
            </a:r>
            <a:r>
              <a:rPr lang="en-GB" dirty="0" err="1"/>
              <a:t>mensen</a:t>
            </a:r>
            <a:r>
              <a:rPr lang="en-GB" dirty="0"/>
              <a:t> in </a:t>
            </a:r>
            <a:r>
              <a:rPr lang="en-GB" dirty="0" err="1"/>
              <a:t>deze</a:t>
            </a:r>
            <a:r>
              <a:rPr lang="en-GB" dirty="0"/>
              <a:t> </a:t>
            </a:r>
            <a:r>
              <a:rPr lang="en-GB" dirty="0" err="1"/>
              <a:t>samenleving</a:t>
            </a:r>
            <a:r>
              <a:rPr lang="en-GB" dirty="0"/>
              <a:t> </a:t>
            </a:r>
            <a:r>
              <a:rPr lang="en-GB" dirty="0" err="1"/>
              <a:t>hebben</a:t>
            </a:r>
            <a:r>
              <a:rPr lang="en-GB" dirty="0"/>
              <a:t> </a:t>
            </a:r>
            <a:r>
              <a:rPr lang="en-GB" dirty="0" err="1"/>
              <a:t>soms</a:t>
            </a:r>
            <a:r>
              <a:rPr lang="en-GB" dirty="0"/>
              <a:t> </a:t>
            </a:r>
            <a:r>
              <a:rPr lang="en-GB" dirty="0" err="1"/>
              <a:t>gewoon</a:t>
            </a:r>
            <a:r>
              <a:rPr lang="en-GB" dirty="0"/>
              <a:t> </a:t>
            </a:r>
            <a:r>
              <a:rPr lang="en-GB" dirty="0" err="1"/>
              <a:t>een</a:t>
            </a:r>
            <a:r>
              <a:rPr lang="en-GB" dirty="0"/>
              <a:t> </a:t>
            </a:r>
            <a:r>
              <a:rPr lang="en-GB" dirty="0" err="1"/>
              <a:t>positieve</a:t>
            </a:r>
            <a:r>
              <a:rPr lang="en-GB" dirty="0"/>
              <a:t> </a:t>
            </a:r>
            <a:r>
              <a:rPr lang="en-GB" dirty="0" err="1"/>
              <a:t>relatie</a:t>
            </a:r>
            <a:r>
              <a:rPr lang="en-GB" dirty="0"/>
              <a:t> met </a:t>
            </a:r>
            <a:r>
              <a:rPr lang="en-GB" dirty="0" err="1"/>
              <a:t>hun</a:t>
            </a:r>
            <a:r>
              <a:rPr lang="en-GB" dirty="0"/>
              <a:t> </a:t>
            </a:r>
            <a:r>
              <a:rPr lang="en-GB" dirty="0" err="1"/>
              <a:t>stemmen</a:t>
            </a:r>
            <a:r>
              <a:rPr lang="en-GB" dirty="0"/>
              <a:t>. Je </a:t>
            </a:r>
            <a:r>
              <a:rPr lang="en-GB" dirty="0" err="1"/>
              <a:t>ervaring</a:t>
            </a:r>
            <a:r>
              <a:rPr lang="en-GB" dirty="0"/>
              <a:t> </a:t>
            </a:r>
            <a:r>
              <a:rPr lang="en-GB" dirty="0" err="1"/>
              <a:t>hoeft</a:t>
            </a:r>
            <a:r>
              <a:rPr lang="en-GB" dirty="0"/>
              <a:t> </a:t>
            </a:r>
            <a:r>
              <a:rPr lang="en-GB" dirty="0" err="1"/>
              <a:t>niet</a:t>
            </a:r>
            <a:r>
              <a:rPr lang="en-GB" dirty="0"/>
              <a:t> </a:t>
            </a:r>
            <a:r>
              <a:rPr lang="en-GB" dirty="0" err="1"/>
              <a:t>ingedeeld</a:t>
            </a:r>
            <a:r>
              <a:rPr lang="en-GB" dirty="0"/>
              <a:t> </a:t>
            </a:r>
            <a:r>
              <a:rPr lang="en-GB" dirty="0" err="1"/>
              <a:t>te</a:t>
            </a:r>
            <a:r>
              <a:rPr lang="en-GB" dirty="0"/>
              <a:t> </a:t>
            </a:r>
            <a:r>
              <a:rPr lang="en-GB" dirty="0" err="1"/>
              <a:t>worden</a:t>
            </a:r>
            <a:r>
              <a:rPr lang="en-GB" dirty="0"/>
              <a:t> in </a:t>
            </a:r>
            <a:r>
              <a:rPr lang="en-GB" dirty="0" err="1"/>
              <a:t>goed</a:t>
            </a:r>
            <a:r>
              <a:rPr lang="en-GB" dirty="0"/>
              <a:t> of </a:t>
            </a:r>
            <a:r>
              <a:rPr lang="en-GB" dirty="0" err="1"/>
              <a:t>slecht</a:t>
            </a:r>
            <a:r>
              <a:rPr lang="en-GB" dirty="0"/>
              <a:t>, ze </a:t>
            </a:r>
            <a:r>
              <a:rPr lang="en-GB" dirty="0" err="1"/>
              <a:t>mogen</a:t>
            </a:r>
            <a:r>
              <a:rPr lang="en-GB" dirty="0"/>
              <a:t> </a:t>
            </a:r>
            <a:r>
              <a:rPr lang="en-GB" dirty="0" err="1"/>
              <a:t>allemaal</a:t>
            </a:r>
            <a:r>
              <a:rPr lang="en-GB" dirty="0"/>
              <a:t> </a:t>
            </a:r>
            <a:r>
              <a:rPr lang="en-GB" dirty="0" err="1"/>
              <a:t>bestaan</a:t>
            </a:r>
            <a:r>
              <a:rPr lang="en-GB" dirty="0"/>
              <a:t> en op </a:t>
            </a:r>
            <a:r>
              <a:rPr lang="en-GB" dirty="0" err="1"/>
              <a:t>elke</a:t>
            </a:r>
            <a:r>
              <a:rPr lang="en-GB" dirty="0"/>
              <a:t> </a:t>
            </a:r>
            <a:r>
              <a:rPr lang="en-GB" dirty="0" err="1"/>
              <a:t>mogelijke</a:t>
            </a:r>
            <a:r>
              <a:rPr lang="en-GB" dirty="0"/>
              <a:t> </a:t>
            </a:r>
            <a:r>
              <a:rPr lang="en-GB" dirty="0" err="1"/>
              <a:t>manier</a:t>
            </a:r>
            <a:r>
              <a:rPr lang="en-GB" dirty="0"/>
              <a:t> en </a:t>
            </a:r>
            <a:r>
              <a:rPr lang="en-GB" dirty="0" err="1"/>
              <a:t>zijn</a:t>
            </a:r>
            <a:r>
              <a:rPr lang="en-GB" dirty="0"/>
              <a:t> even </a:t>
            </a:r>
            <a:r>
              <a:rPr lang="en-GB" dirty="0" err="1"/>
              <a:t>waardevol</a:t>
            </a:r>
            <a:r>
              <a:rPr lang="en-GB" dirty="0"/>
              <a:t> </a:t>
            </a:r>
            <a:r>
              <a:rPr lang="en-GB" dirty="0" err="1"/>
              <a:t>als</a:t>
            </a:r>
            <a:r>
              <a:rPr lang="en-GB" dirty="0"/>
              <a:t> de </a:t>
            </a:r>
            <a:r>
              <a:rPr lang="en-GB" dirty="0" err="1"/>
              <a:t>ander</a:t>
            </a:r>
            <a:r>
              <a:rPr lang="en-GB" dirty="0"/>
              <a:t>. Als je op </a:t>
            </a:r>
            <a:r>
              <a:rPr lang="en-GB" dirty="0" err="1"/>
              <a:t>deze</a:t>
            </a:r>
            <a:r>
              <a:rPr lang="en-GB" dirty="0"/>
              <a:t> </a:t>
            </a:r>
            <a:r>
              <a:rPr lang="en-GB" dirty="0" err="1"/>
              <a:t>manier</a:t>
            </a:r>
            <a:r>
              <a:rPr lang="en-GB" dirty="0"/>
              <a:t> </a:t>
            </a:r>
            <a:r>
              <a:rPr lang="en-GB" dirty="0" err="1"/>
              <a:t>naar</a:t>
            </a:r>
            <a:r>
              <a:rPr lang="en-GB" dirty="0"/>
              <a:t> je </a:t>
            </a:r>
            <a:r>
              <a:rPr lang="en-GB" dirty="0" err="1"/>
              <a:t>brein</a:t>
            </a:r>
            <a:r>
              <a:rPr lang="en-GB" dirty="0"/>
              <a:t> </a:t>
            </a:r>
            <a:r>
              <a:rPr lang="en-GB" dirty="0" err="1"/>
              <a:t>kijkt</a:t>
            </a:r>
            <a:r>
              <a:rPr lang="en-GB" dirty="0"/>
              <a:t>, </a:t>
            </a:r>
            <a:r>
              <a:rPr lang="en-GB" dirty="0" err="1"/>
              <a:t>kun</a:t>
            </a:r>
            <a:r>
              <a:rPr lang="en-GB" dirty="0"/>
              <a:t> je </a:t>
            </a:r>
            <a:r>
              <a:rPr lang="en-GB" dirty="0" err="1"/>
              <a:t>jezelf</a:t>
            </a:r>
            <a:r>
              <a:rPr lang="en-GB" dirty="0"/>
              <a:t> </a:t>
            </a:r>
            <a:r>
              <a:rPr lang="en-GB" dirty="0" err="1"/>
              <a:t>meer</a:t>
            </a:r>
            <a:r>
              <a:rPr lang="en-GB" dirty="0"/>
              <a:t> </a:t>
            </a:r>
            <a:r>
              <a:rPr lang="en-GB" dirty="0" err="1"/>
              <a:t>woorden</a:t>
            </a:r>
            <a:r>
              <a:rPr lang="en-GB" dirty="0"/>
              <a:t> </a:t>
            </a:r>
            <a:r>
              <a:rPr lang="en-GB" dirty="0" err="1"/>
              <a:t>geven</a:t>
            </a:r>
            <a:r>
              <a:rPr lang="en-GB" dirty="0"/>
              <a:t> om je </a:t>
            </a:r>
            <a:r>
              <a:rPr lang="en-GB" dirty="0" err="1"/>
              <a:t>ervaringen</a:t>
            </a:r>
            <a:r>
              <a:rPr lang="en-GB" dirty="0"/>
              <a:t> </a:t>
            </a:r>
            <a:r>
              <a:rPr lang="en-GB" dirty="0" err="1"/>
              <a:t>te</a:t>
            </a:r>
            <a:r>
              <a:rPr lang="en-GB" dirty="0"/>
              <a:t> </a:t>
            </a:r>
            <a:r>
              <a:rPr lang="en-GB" dirty="0" err="1"/>
              <a:t>omschrijven</a:t>
            </a:r>
            <a:r>
              <a:rPr lang="en-GB" dirty="0"/>
              <a:t> en </a:t>
            </a:r>
            <a:r>
              <a:rPr lang="en-GB" dirty="0" err="1"/>
              <a:t>verschillende</a:t>
            </a:r>
            <a:r>
              <a:rPr lang="en-GB" dirty="0"/>
              <a:t> </a:t>
            </a:r>
            <a:r>
              <a:rPr lang="en-GB" dirty="0" err="1"/>
              <a:t>betekenissen</a:t>
            </a:r>
            <a:r>
              <a:rPr lang="en-GB" dirty="0"/>
              <a:t> </a:t>
            </a:r>
            <a:r>
              <a:rPr lang="en-GB" dirty="0" err="1"/>
              <a:t>geven</a:t>
            </a:r>
            <a:r>
              <a:rPr lang="en-GB" dirty="0"/>
              <a:t> </a:t>
            </a:r>
            <a:r>
              <a:rPr lang="en-GB" dirty="0" err="1"/>
              <a:t>aan</a:t>
            </a:r>
            <a:r>
              <a:rPr lang="en-GB" dirty="0"/>
              <a:t> je </a:t>
            </a:r>
            <a:r>
              <a:rPr lang="en-GB" dirty="0" err="1"/>
              <a:t>ervaringen</a:t>
            </a:r>
            <a:r>
              <a:rPr lang="en-GB" dirty="0"/>
              <a:t>. Je </a:t>
            </a:r>
            <a:r>
              <a:rPr lang="en-GB" dirty="0" err="1"/>
              <a:t>zou</a:t>
            </a:r>
            <a:r>
              <a:rPr lang="en-GB" dirty="0"/>
              <a:t> de DSM of </a:t>
            </a:r>
            <a:r>
              <a:rPr lang="en-GB" dirty="0" err="1"/>
              <a:t>diagnostische</a:t>
            </a:r>
            <a:r>
              <a:rPr lang="en-GB" dirty="0"/>
              <a:t> criteria </a:t>
            </a:r>
            <a:r>
              <a:rPr lang="en-GB" dirty="0" err="1"/>
              <a:t>niet</a:t>
            </a:r>
            <a:r>
              <a:rPr lang="en-GB" dirty="0"/>
              <a:t> </a:t>
            </a:r>
            <a:r>
              <a:rPr lang="en-GB" dirty="0" err="1"/>
              <a:t>nodig</a:t>
            </a:r>
            <a:r>
              <a:rPr lang="en-GB" dirty="0"/>
              <a:t> </a:t>
            </a:r>
            <a:r>
              <a:rPr lang="en-GB" dirty="0" err="1"/>
              <a:t>moeten</a:t>
            </a:r>
            <a:r>
              <a:rPr lang="en-GB" dirty="0"/>
              <a:t> </a:t>
            </a:r>
            <a:r>
              <a:rPr lang="en-GB" dirty="0" err="1"/>
              <a:t>hebben</a:t>
            </a:r>
            <a:r>
              <a:rPr lang="en-GB" dirty="0"/>
              <a:t> om </a:t>
            </a:r>
            <a:r>
              <a:rPr lang="en-GB" dirty="0" err="1"/>
              <a:t>uit</a:t>
            </a:r>
            <a:r>
              <a:rPr lang="en-GB" dirty="0"/>
              <a:t> </a:t>
            </a:r>
            <a:r>
              <a:rPr lang="en-GB" dirty="0" err="1"/>
              <a:t>te</a:t>
            </a:r>
            <a:r>
              <a:rPr lang="en-GB" dirty="0"/>
              <a:t> </a:t>
            </a:r>
            <a:r>
              <a:rPr lang="en-GB" dirty="0" err="1"/>
              <a:t>leggen</a:t>
            </a:r>
            <a:r>
              <a:rPr lang="en-GB" dirty="0"/>
              <a:t> of </a:t>
            </a:r>
            <a:r>
              <a:rPr lang="en-GB" dirty="0" err="1"/>
              <a:t>te</a:t>
            </a:r>
            <a:r>
              <a:rPr lang="en-GB" dirty="0"/>
              <a:t> </a:t>
            </a:r>
            <a:r>
              <a:rPr lang="en-GB" dirty="0" err="1"/>
              <a:t>rechtvaardigen</a:t>
            </a:r>
            <a:r>
              <a:rPr lang="en-GB" dirty="0"/>
              <a:t> hoe je </a:t>
            </a:r>
            <a:r>
              <a:rPr lang="en-GB" dirty="0" err="1"/>
              <a:t>een</a:t>
            </a:r>
            <a:r>
              <a:rPr lang="en-GB" dirty="0"/>
              <a:t> </a:t>
            </a:r>
            <a:r>
              <a:rPr lang="en-GB" dirty="0" err="1"/>
              <a:t>mens</a:t>
            </a:r>
            <a:r>
              <a:rPr lang="en-GB" dirty="0"/>
              <a:t> bent. Het </a:t>
            </a:r>
            <a:r>
              <a:rPr lang="en-GB" dirty="0" err="1"/>
              <a:t>kan</a:t>
            </a:r>
            <a:r>
              <a:rPr lang="en-GB" dirty="0"/>
              <a:t> </a:t>
            </a:r>
            <a:r>
              <a:rPr lang="en-GB" dirty="0" err="1"/>
              <a:t>wel</a:t>
            </a:r>
            <a:r>
              <a:rPr lang="en-GB" dirty="0"/>
              <a:t>, maar het </a:t>
            </a:r>
            <a:r>
              <a:rPr lang="en-GB" dirty="0" err="1"/>
              <a:t>zou</a:t>
            </a:r>
            <a:r>
              <a:rPr lang="en-GB" dirty="0"/>
              <a:t> </a:t>
            </a:r>
            <a:r>
              <a:rPr lang="en-GB" dirty="0" err="1"/>
              <a:t>niet</a:t>
            </a:r>
            <a:r>
              <a:rPr lang="en-GB" dirty="0"/>
              <a:t> de </a:t>
            </a:r>
            <a:r>
              <a:rPr lang="en-GB" dirty="0" err="1"/>
              <a:t>enige</a:t>
            </a:r>
            <a:r>
              <a:rPr lang="en-GB" dirty="0"/>
              <a:t> </a:t>
            </a:r>
            <a:r>
              <a:rPr lang="en-GB" dirty="0" err="1"/>
              <a:t>manier</a:t>
            </a:r>
            <a:r>
              <a:rPr lang="en-GB" dirty="0"/>
              <a:t> </a:t>
            </a:r>
            <a:r>
              <a:rPr lang="en-GB" dirty="0" err="1"/>
              <a:t>moeten</a:t>
            </a:r>
            <a:r>
              <a:rPr lang="en-GB" dirty="0"/>
              <a:t> </a:t>
            </a:r>
            <a:r>
              <a:rPr lang="en-GB" dirty="0" err="1"/>
              <a:t>zijn</a:t>
            </a:r>
            <a:r>
              <a:rPr lang="en-GB" dirty="0"/>
              <a:t>.</a:t>
            </a:r>
          </a:p>
          <a:p>
            <a:endParaRPr lang="en-GB" dirty="0"/>
          </a:p>
          <a:p>
            <a:r>
              <a:rPr lang="en-GB" dirty="0"/>
              <a:t>Maar </a:t>
            </a:r>
            <a:r>
              <a:rPr lang="en-GB" dirty="0" err="1"/>
              <a:t>ook</a:t>
            </a:r>
            <a:r>
              <a:rPr lang="en-GB" dirty="0"/>
              <a:t> </a:t>
            </a:r>
            <a:r>
              <a:rPr lang="en-GB" dirty="0" err="1"/>
              <a:t>bijvoorbeeld</a:t>
            </a:r>
            <a:r>
              <a:rPr lang="en-GB" dirty="0"/>
              <a:t> in de </a:t>
            </a:r>
            <a:r>
              <a:rPr lang="en-GB" dirty="0" err="1"/>
              <a:t>ggz</a:t>
            </a:r>
            <a:r>
              <a:rPr lang="en-GB" dirty="0"/>
              <a:t> – </a:t>
            </a:r>
            <a:r>
              <a:rPr lang="en-GB" dirty="0" err="1"/>
              <a:t>als</a:t>
            </a:r>
            <a:r>
              <a:rPr lang="en-GB" dirty="0"/>
              <a:t> je op </a:t>
            </a:r>
            <a:r>
              <a:rPr lang="en-GB" dirty="0" err="1"/>
              <a:t>zo’n</a:t>
            </a:r>
            <a:r>
              <a:rPr lang="en-GB" dirty="0"/>
              <a:t> </a:t>
            </a:r>
            <a:r>
              <a:rPr lang="en-GB" dirty="0" err="1"/>
              <a:t>manier</a:t>
            </a:r>
            <a:r>
              <a:rPr lang="en-GB" dirty="0"/>
              <a:t> </a:t>
            </a:r>
            <a:r>
              <a:rPr lang="en-GB" dirty="0" err="1"/>
              <a:t>naar</a:t>
            </a:r>
            <a:r>
              <a:rPr lang="en-GB" dirty="0"/>
              <a:t> je patient </a:t>
            </a:r>
            <a:r>
              <a:rPr lang="en-GB" dirty="0" err="1"/>
              <a:t>kijkt</a:t>
            </a:r>
            <a:r>
              <a:rPr lang="en-GB" dirty="0"/>
              <a:t>, dan </a:t>
            </a:r>
            <a:r>
              <a:rPr lang="en-GB" dirty="0" err="1"/>
              <a:t>kun</a:t>
            </a:r>
            <a:r>
              <a:rPr lang="en-GB" dirty="0"/>
              <a:t> je </a:t>
            </a:r>
            <a:r>
              <a:rPr lang="en-GB" dirty="0" err="1"/>
              <a:t>veel</a:t>
            </a:r>
            <a:r>
              <a:rPr lang="en-GB" dirty="0"/>
              <a:t> </a:t>
            </a:r>
            <a:r>
              <a:rPr lang="en-GB" dirty="0" err="1"/>
              <a:t>beter</a:t>
            </a:r>
            <a:r>
              <a:rPr lang="en-GB" dirty="0"/>
              <a:t> en </a:t>
            </a:r>
            <a:r>
              <a:rPr lang="en-GB" dirty="0" err="1"/>
              <a:t>accurater</a:t>
            </a:r>
            <a:r>
              <a:rPr lang="en-GB" dirty="0"/>
              <a:t> </a:t>
            </a:r>
            <a:r>
              <a:rPr lang="en-GB" dirty="0" err="1"/>
              <a:t>omschrijven</a:t>
            </a:r>
            <a:r>
              <a:rPr lang="en-GB" dirty="0"/>
              <a:t> wat </a:t>
            </a:r>
            <a:r>
              <a:rPr lang="en-GB" dirty="0" err="1"/>
              <a:t>iemand</a:t>
            </a:r>
            <a:r>
              <a:rPr lang="en-GB" dirty="0"/>
              <a:t> </a:t>
            </a:r>
            <a:r>
              <a:rPr lang="en-GB" dirty="0" err="1"/>
              <a:t>nodig</a:t>
            </a:r>
            <a:r>
              <a:rPr lang="en-GB" dirty="0"/>
              <a:t> </a:t>
            </a:r>
            <a:r>
              <a:rPr lang="en-GB" dirty="0" err="1"/>
              <a:t>heeft</a:t>
            </a:r>
            <a:r>
              <a:rPr lang="en-GB" dirty="0"/>
              <a:t> en hoe je </a:t>
            </a:r>
            <a:r>
              <a:rPr lang="en-GB" dirty="0" err="1"/>
              <a:t>daarbij</a:t>
            </a:r>
            <a:r>
              <a:rPr lang="en-GB" dirty="0"/>
              <a:t> </a:t>
            </a:r>
            <a:r>
              <a:rPr lang="en-GB" dirty="0" err="1"/>
              <a:t>kunt</a:t>
            </a:r>
            <a:r>
              <a:rPr lang="en-GB" dirty="0"/>
              <a:t> </a:t>
            </a:r>
            <a:r>
              <a:rPr lang="en-GB" dirty="0" err="1"/>
              <a:t>ondersteunen</a:t>
            </a:r>
            <a:r>
              <a:rPr lang="en-GB" dirty="0"/>
              <a:t>, dan </a:t>
            </a:r>
            <a:r>
              <a:rPr lang="en-GB" dirty="0" err="1"/>
              <a:t>als</a:t>
            </a:r>
            <a:r>
              <a:rPr lang="en-GB" dirty="0"/>
              <a:t> je </a:t>
            </a:r>
            <a:r>
              <a:rPr lang="en-GB" dirty="0" err="1"/>
              <a:t>alleen</a:t>
            </a:r>
            <a:r>
              <a:rPr lang="en-GB" dirty="0"/>
              <a:t> </a:t>
            </a:r>
            <a:r>
              <a:rPr lang="en-GB" dirty="0" err="1"/>
              <a:t>uitgaat</a:t>
            </a:r>
            <a:r>
              <a:rPr lang="en-GB" dirty="0"/>
              <a:t> van de criteria die in je </a:t>
            </a:r>
            <a:r>
              <a:rPr lang="en-GB" dirty="0" err="1"/>
              <a:t>handboek</a:t>
            </a:r>
            <a:r>
              <a:rPr lang="en-GB" dirty="0"/>
              <a:t> </a:t>
            </a:r>
            <a:r>
              <a:rPr lang="en-GB" dirty="0" err="1"/>
              <a:t>staan</a:t>
            </a:r>
            <a:r>
              <a:rPr lang="en-GB" dirty="0"/>
              <a:t>.</a:t>
            </a:r>
          </a:p>
          <a:p>
            <a:endParaRPr lang="en-GB" dirty="0"/>
          </a:p>
          <a:p>
            <a:r>
              <a:rPr lang="en-GB" dirty="0"/>
              <a:t>Ik </a:t>
            </a:r>
            <a:r>
              <a:rPr lang="en-GB" dirty="0" err="1"/>
              <a:t>heb</a:t>
            </a:r>
            <a:r>
              <a:rPr lang="en-GB" dirty="0"/>
              <a:t> </a:t>
            </a:r>
            <a:r>
              <a:rPr lang="en-GB" dirty="0" err="1"/>
              <a:t>een</a:t>
            </a:r>
            <a:r>
              <a:rPr lang="en-GB" dirty="0"/>
              <a:t> </a:t>
            </a:r>
            <a:r>
              <a:rPr lang="en-GB" dirty="0" err="1"/>
              <a:t>uitgebreidere</a:t>
            </a:r>
            <a:r>
              <a:rPr lang="en-GB" dirty="0"/>
              <a:t> </a:t>
            </a:r>
            <a:r>
              <a:rPr lang="en-GB" dirty="0" err="1"/>
              <a:t>versie</a:t>
            </a:r>
            <a:r>
              <a:rPr lang="en-GB" dirty="0"/>
              <a:t> van </a:t>
            </a:r>
            <a:r>
              <a:rPr lang="en-GB" dirty="0" err="1"/>
              <a:t>dit</a:t>
            </a:r>
            <a:r>
              <a:rPr lang="en-GB" dirty="0"/>
              <a:t> </a:t>
            </a:r>
            <a:r>
              <a:rPr lang="en-GB" dirty="0" err="1"/>
              <a:t>overzicht</a:t>
            </a:r>
            <a:r>
              <a:rPr lang="en-GB" dirty="0"/>
              <a:t> op </a:t>
            </a:r>
            <a:r>
              <a:rPr lang="en-GB" dirty="0" err="1"/>
              <a:t>mijn</a:t>
            </a:r>
            <a:r>
              <a:rPr lang="en-GB" dirty="0"/>
              <a:t> website neuroelfje.nl </a:t>
            </a:r>
            <a:r>
              <a:rPr lang="en-GB" dirty="0" err="1"/>
              <a:t>staan</a:t>
            </a:r>
            <a:r>
              <a:rPr lang="en-GB" dirty="0"/>
              <a:t>, met </a:t>
            </a:r>
            <a:r>
              <a:rPr lang="en-GB" dirty="0" err="1"/>
              <a:t>een</a:t>
            </a:r>
            <a:r>
              <a:rPr lang="en-GB" dirty="0"/>
              <a:t> blog </a:t>
            </a:r>
            <a:r>
              <a:rPr lang="en-GB" dirty="0" err="1"/>
              <a:t>erbij</a:t>
            </a:r>
            <a:r>
              <a:rPr lang="en-GB" dirty="0"/>
              <a:t>. Je </a:t>
            </a:r>
            <a:r>
              <a:rPr lang="en-GB" dirty="0" err="1"/>
              <a:t>kan</a:t>
            </a:r>
            <a:r>
              <a:rPr lang="en-GB" dirty="0"/>
              <a:t> </a:t>
            </a:r>
            <a:r>
              <a:rPr lang="en-GB" dirty="0" err="1"/>
              <a:t>daar</a:t>
            </a:r>
            <a:r>
              <a:rPr lang="en-GB" dirty="0"/>
              <a:t> </a:t>
            </a:r>
            <a:r>
              <a:rPr lang="en-GB" dirty="0" err="1"/>
              <a:t>ook</a:t>
            </a:r>
            <a:r>
              <a:rPr lang="en-GB" dirty="0"/>
              <a:t> </a:t>
            </a:r>
            <a:r>
              <a:rPr lang="en-GB" dirty="0" err="1"/>
              <a:t>een</a:t>
            </a:r>
            <a:r>
              <a:rPr lang="en-GB" dirty="0"/>
              <a:t> PDF </a:t>
            </a:r>
            <a:r>
              <a:rPr lang="en-GB" dirty="0" err="1"/>
              <a:t>versie</a:t>
            </a:r>
            <a:r>
              <a:rPr lang="en-GB" dirty="0"/>
              <a:t> </a:t>
            </a:r>
            <a:r>
              <a:rPr lang="en-GB" dirty="0" err="1"/>
              <a:t>downloaden</a:t>
            </a:r>
            <a:r>
              <a:rPr lang="en-GB" dirty="0"/>
              <a:t>.</a:t>
            </a:r>
            <a:endParaRPr lang="en-NL" dirty="0"/>
          </a:p>
        </p:txBody>
      </p:sp>
      <p:sp>
        <p:nvSpPr>
          <p:cNvPr id="4" name="Tijdelijke aanduiding voor dianummer 3"/>
          <p:cNvSpPr>
            <a:spLocks noGrp="1"/>
          </p:cNvSpPr>
          <p:nvPr>
            <p:ph type="sldNum" sz="quarter" idx="5"/>
          </p:nvPr>
        </p:nvSpPr>
        <p:spPr/>
        <p:txBody>
          <a:bodyPr/>
          <a:lstStyle/>
          <a:p>
            <a:fld id="{16954451-F0BB-4279-B400-015AA74DC259}" type="slidenum">
              <a:rPr lang="en-NL" smtClean="0"/>
              <a:t>7</a:t>
            </a:fld>
            <a:endParaRPr lang="en-NL"/>
          </a:p>
        </p:txBody>
      </p:sp>
    </p:spTree>
    <p:extLst>
      <p:ext uri="{BB962C8B-B14F-4D97-AF65-F5344CB8AC3E}">
        <p14:creationId xmlns:p14="http://schemas.microsoft.com/office/powerpoint/2010/main" val="8751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Maar </a:t>
            </a:r>
            <a:r>
              <a:rPr lang="en-GB" dirty="0" err="1"/>
              <a:t>goed</a:t>
            </a:r>
            <a:r>
              <a:rPr lang="en-GB" dirty="0"/>
              <a:t>, nu </a:t>
            </a:r>
            <a:r>
              <a:rPr lang="en-GB" dirty="0" err="1"/>
              <a:t>verder</a:t>
            </a:r>
            <a:r>
              <a:rPr lang="en-GB" dirty="0"/>
              <a:t> </a:t>
            </a:r>
            <a:r>
              <a:rPr lang="en-GB" dirty="0" err="1"/>
              <a:t>naar</a:t>
            </a:r>
            <a:r>
              <a:rPr lang="en-GB" dirty="0"/>
              <a:t> de </a:t>
            </a:r>
            <a:r>
              <a:rPr lang="en-GB" dirty="0" err="1"/>
              <a:t>concepten</a:t>
            </a:r>
            <a:r>
              <a:rPr lang="en-GB" dirty="0"/>
              <a:t> </a:t>
            </a:r>
            <a:r>
              <a:rPr lang="en-GB" dirty="0" err="1"/>
              <a:t>neurotypisch</a:t>
            </a:r>
            <a:r>
              <a:rPr lang="en-GB" dirty="0"/>
              <a:t> en neurodivergent. </a:t>
            </a:r>
          </a:p>
          <a:p>
            <a:r>
              <a:rPr lang="en-GB" dirty="0"/>
              <a:t>Het is </a:t>
            </a:r>
            <a:r>
              <a:rPr lang="en-GB" dirty="0" err="1"/>
              <a:t>belangrijk</a:t>
            </a:r>
            <a:r>
              <a:rPr lang="en-GB" dirty="0"/>
              <a:t> om </a:t>
            </a:r>
            <a:r>
              <a:rPr lang="en-GB" dirty="0" err="1"/>
              <a:t>te</a:t>
            </a:r>
            <a:r>
              <a:rPr lang="en-GB" dirty="0"/>
              <a:t> </a:t>
            </a:r>
            <a:r>
              <a:rPr lang="en-GB" dirty="0" err="1"/>
              <a:t>beseffen</a:t>
            </a:r>
            <a:r>
              <a:rPr lang="en-GB" dirty="0"/>
              <a:t> </a:t>
            </a:r>
            <a:r>
              <a:rPr lang="en-GB" dirty="0" err="1"/>
              <a:t>dat</a:t>
            </a:r>
            <a:r>
              <a:rPr lang="en-GB" dirty="0"/>
              <a:t> </a:t>
            </a:r>
            <a:r>
              <a:rPr lang="en-GB" dirty="0" err="1"/>
              <a:t>neurodivergentie</a:t>
            </a:r>
            <a:r>
              <a:rPr lang="en-GB" dirty="0"/>
              <a:t> </a:t>
            </a:r>
            <a:r>
              <a:rPr lang="en-GB" dirty="0" err="1"/>
              <a:t>geen</a:t>
            </a:r>
            <a:r>
              <a:rPr lang="en-GB" dirty="0"/>
              <a:t> diagnose is. Het is wat we </a:t>
            </a:r>
            <a:r>
              <a:rPr lang="en-GB" dirty="0" err="1"/>
              <a:t>noemen</a:t>
            </a:r>
            <a:r>
              <a:rPr lang="en-GB" dirty="0"/>
              <a:t> </a:t>
            </a:r>
            <a:r>
              <a:rPr lang="en-GB" dirty="0" err="1"/>
              <a:t>een</a:t>
            </a:r>
            <a:r>
              <a:rPr lang="en-GB" dirty="0"/>
              <a:t> </a:t>
            </a:r>
            <a:r>
              <a:rPr lang="en-GB" dirty="0" err="1"/>
              <a:t>sociopolitieke</a:t>
            </a:r>
            <a:r>
              <a:rPr lang="en-GB" dirty="0"/>
              <a:t> </a:t>
            </a:r>
            <a:r>
              <a:rPr lang="en-GB" dirty="0" err="1"/>
              <a:t>identiteit</a:t>
            </a:r>
            <a:r>
              <a:rPr lang="en-GB" dirty="0"/>
              <a:t>. En het is </a:t>
            </a:r>
            <a:r>
              <a:rPr lang="en-GB" dirty="0" err="1"/>
              <a:t>een</a:t>
            </a:r>
            <a:r>
              <a:rPr lang="en-GB" dirty="0"/>
              <a:t> </a:t>
            </a:r>
            <a:r>
              <a:rPr lang="en-GB" dirty="0" err="1"/>
              <a:t>woord</a:t>
            </a:r>
            <a:r>
              <a:rPr lang="en-GB" dirty="0"/>
              <a:t> </a:t>
            </a:r>
            <a:r>
              <a:rPr lang="en-GB" dirty="0" err="1"/>
              <a:t>dat</a:t>
            </a:r>
            <a:r>
              <a:rPr lang="en-GB" dirty="0"/>
              <a:t> </a:t>
            </a:r>
            <a:r>
              <a:rPr lang="en-GB" dirty="0" err="1"/>
              <a:t>bestaat</a:t>
            </a:r>
            <a:r>
              <a:rPr lang="en-GB" dirty="0"/>
              <a:t> </a:t>
            </a:r>
            <a:r>
              <a:rPr lang="en-GB" dirty="0" err="1"/>
              <a:t>buiten</a:t>
            </a:r>
            <a:r>
              <a:rPr lang="en-GB" dirty="0"/>
              <a:t> de </a:t>
            </a:r>
            <a:r>
              <a:rPr lang="en-GB" dirty="0" err="1"/>
              <a:t>psychiatrie</a:t>
            </a:r>
            <a:r>
              <a:rPr lang="en-GB" dirty="0"/>
              <a:t>. Het </a:t>
            </a:r>
            <a:r>
              <a:rPr lang="en-GB" dirty="0" err="1"/>
              <a:t>heeft</a:t>
            </a:r>
            <a:r>
              <a:rPr lang="en-GB" dirty="0"/>
              <a:t> </a:t>
            </a:r>
            <a:r>
              <a:rPr lang="en-GB" dirty="0" err="1"/>
              <a:t>niet</a:t>
            </a:r>
            <a:r>
              <a:rPr lang="en-GB" dirty="0"/>
              <a:t> per se </a:t>
            </a:r>
            <a:r>
              <a:rPr lang="en-GB" dirty="0" err="1"/>
              <a:t>te</a:t>
            </a:r>
            <a:r>
              <a:rPr lang="en-GB" dirty="0"/>
              <a:t> </a:t>
            </a:r>
            <a:r>
              <a:rPr lang="en-GB" dirty="0" err="1"/>
              <a:t>maken</a:t>
            </a:r>
            <a:r>
              <a:rPr lang="en-GB" dirty="0"/>
              <a:t> met de </a:t>
            </a:r>
            <a:r>
              <a:rPr lang="en-GB" dirty="0" err="1"/>
              <a:t>medische</a:t>
            </a:r>
            <a:r>
              <a:rPr lang="en-GB" dirty="0"/>
              <a:t> </a:t>
            </a:r>
            <a:r>
              <a:rPr lang="en-GB" dirty="0" err="1"/>
              <a:t>structuur</a:t>
            </a:r>
            <a:r>
              <a:rPr lang="en-GB" dirty="0"/>
              <a:t> van je </a:t>
            </a:r>
            <a:r>
              <a:rPr lang="en-GB" dirty="0" err="1"/>
              <a:t>brein</a:t>
            </a:r>
            <a:r>
              <a:rPr lang="en-GB" dirty="0"/>
              <a:t>, maar met of de </a:t>
            </a:r>
            <a:r>
              <a:rPr lang="en-GB" dirty="0" err="1"/>
              <a:t>samenleving</a:t>
            </a:r>
            <a:r>
              <a:rPr lang="en-GB" dirty="0"/>
              <a:t> </a:t>
            </a:r>
            <a:r>
              <a:rPr lang="en-GB" dirty="0" err="1"/>
              <a:t>jou</a:t>
            </a:r>
            <a:r>
              <a:rPr lang="en-GB" dirty="0"/>
              <a:t> </a:t>
            </a:r>
            <a:r>
              <a:rPr lang="en-GB" dirty="0" err="1"/>
              <a:t>achterstelt</a:t>
            </a:r>
            <a:r>
              <a:rPr lang="en-GB" dirty="0"/>
              <a:t> of </a:t>
            </a:r>
            <a:r>
              <a:rPr lang="en-GB" dirty="0" err="1"/>
              <a:t>een</a:t>
            </a:r>
            <a:r>
              <a:rPr lang="en-GB" dirty="0"/>
              <a:t> </a:t>
            </a:r>
            <a:r>
              <a:rPr lang="en-GB" dirty="0" err="1"/>
              <a:t>voordeel</a:t>
            </a:r>
            <a:r>
              <a:rPr lang="en-GB" dirty="0"/>
              <a:t> </a:t>
            </a:r>
            <a:r>
              <a:rPr lang="en-GB" dirty="0" err="1"/>
              <a:t>geeft</a:t>
            </a:r>
            <a:r>
              <a:rPr lang="en-GB" dirty="0"/>
              <a:t>. </a:t>
            </a:r>
            <a:r>
              <a:rPr lang="en-GB" dirty="0" err="1"/>
              <a:t>Daarom</a:t>
            </a:r>
            <a:r>
              <a:rPr lang="en-GB" dirty="0"/>
              <a:t> is het </a:t>
            </a:r>
            <a:r>
              <a:rPr lang="en-GB" dirty="0" err="1"/>
              <a:t>eigenlijk</a:t>
            </a:r>
            <a:r>
              <a:rPr lang="en-GB" dirty="0"/>
              <a:t> </a:t>
            </a:r>
            <a:r>
              <a:rPr lang="en-GB" dirty="0" err="1"/>
              <a:t>een</a:t>
            </a:r>
            <a:r>
              <a:rPr lang="en-GB" dirty="0"/>
              <a:t> </a:t>
            </a:r>
            <a:r>
              <a:rPr lang="en-GB" dirty="0" err="1"/>
              <a:t>beetje</a:t>
            </a:r>
            <a:r>
              <a:rPr lang="en-GB" dirty="0"/>
              <a:t> </a:t>
            </a:r>
            <a:r>
              <a:rPr lang="en-GB" dirty="0" err="1"/>
              <a:t>raar</a:t>
            </a:r>
            <a:r>
              <a:rPr lang="en-GB" dirty="0"/>
              <a:t> om </a:t>
            </a:r>
            <a:r>
              <a:rPr lang="en-GB" dirty="0" err="1"/>
              <a:t>hier</a:t>
            </a:r>
            <a:r>
              <a:rPr lang="en-GB" dirty="0"/>
              <a:t> </a:t>
            </a:r>
            <a:r>
              <a:rPr lang="en-GB" dirty="0" err="1"/>
              <a:t>een</a:t>
            </a:r>
            <a:r>
              <a:rPr lang="en-GB" dirty="0"/>
              <a:t> </a:t>
            </a:r>
            <a:r>
              <a:rPr lang="en-GB" dirty="0" err="1"/>
              <a:t>lijst</a:t>
            </a:r>
            <a:r>
              <a:rPr lang="en-GB" dirty="0"/>
              <a:t> diagnoses </a:t>
            </a:r>
            <a:r>
              <a:rPr lang="en-GB" dirty="0" err="1"/>
              <a:t>te</a:t>
            </a:r>
            <a:r>
              <a:rPr lang="en-GB" dirty="0"/>
              <a:t> </a:t>
            </a:r>
            <a:r>
              <a:rPr lang="en-GB" dirty="0" err="1"/>
              <a:t>zetten</a:t>
            </a:r>
            <a:r>
              <a:rPr lang="en-GB" dirty="0"/>
              <a:t>. Maar </a:t>
            </a:r>
            <a:r>
              <a:rPr lang="en-GB" dirty="0" err="1"/>
              <a:t>ik</a:t>
            </a:r>
            <a:r>
              <a:rPr lang="en-GB" dirty="0"/>
              <a:t> doe het </a:t>
            </a:r>
            <a:r>
              <a:rPr lang="en-GB" dirty="0" err="1"/>
              <a:t>toch</a:t>
            </a:r>
            <a:r>
              <a:rPr lang="en-GB" dirty="0"/>
              <a:t>. </a:t>
            </a:r>
            <a:r>
              <a:rPr lang="en-GB" dirty="0" err="1"/>
              <a:t>Zoals</a:t>
            </a:r>
            <a:r>
              <a:rPr lang="en-GB" dirty="0"/>
              <a:t> </a:t>
            </a:r>
            <a:r>
              <a:rPr lang="en-GB" dirty="0" err="1"/>
              <a:t>jullie</a:t>
            </a:r>
            <a:r>
              <a:rPr lang="en-GB" dirty="0"/>
              <a:t> </a:t>
            </a:r>
            <a:r>
              <a:rPr lang="en-GB" dirty="0" err="1"/>
              <a:t>kunnen</a:t>
            </a:r>
            <a:r>
              <a:rPr lang="en-GB" dirty="0"/>
              <a:t> </a:t>
            </a:r>
            <a:r>
              <a:rPr lang="en-GB" dirty="0" err="1"/>
              <a:t>zien</a:t>
            </a:r>
            <a:r>
              <a:rPr lang="en-GB" dirty="0"/>
              <a:t> is het </a:t>
            </a:r>
            <a:r>
              <a:rPr lang="en-GB" dirty="0" err="1"/>
              <a:t>een</a:t>
            </a:r>
            <a:r>
              <a:rPr lang="en-GB" dirty="0"/>
              <a:t> </a:t>
            </a:r>
            <a:r>
              <a:rPr lang="en-GB" dirty="0" err="1"/>
              <a:t>ontzettend</a:t>
            </a:r>
            <a:r>
              <a:rPr lang="en-GB" dirty="0"/>
              <a:t> brede en </a:t>
            </a:r>
            <a:r>
              <a:rPr lang="en-GB" dirty="0" err="1"/>
              <a:t>een</a:t>
            </a:r>
            <a:r>
              <a:rPr lang="en-GB" dirty="0"/>
              <a:t> </a:t>
            </a:r>
            <a:r>
              <a:rPr lang="en-GB" dirty="0" err="1"/>
              <a:t>beetje</a:t>
            </a:r>
            <a:r>
              <a:rPr lang="en-GB" dirty="0"/>
              <a:t> </a:t>
            </a:r>
            <a:r>
              <a:rPr lang="en-GB" dirty="0" err="1"/>
              <a:t>een</a:t>
            </a:r>
            <a:r>
              <a:rPr lang="en-GB" dirty="0"/>
              <a:t> </a:t>
            </a:r>
            <a:r>
              <a:rPr lang="en-GB" dirty="0" err="1"/>
              <a:t>slecht</a:t>
            </a:r>
            <a:r>
              <a:rPr lang="en-GB" dirty="0"/>
              <a:t> </a:t>
            </a:r>
            <a:r>
              <a:rPr lang="en-GB" dirty="0" err="1"/>
              <a:t>afgebakende</a:t>
            </a:r>
            <a:r>
              <a:rPr lang="en-GB" dirty="0"/>
              <a:t> term. En </a:t>
            </a:r>
            <a:r>
              <a:rPr lang="en-GB" dirty="0" err="1"/>
              <a:t>niet</a:t>
            </a:r>
            <a:r>
              <a:rPr lang="en-GB" dirty="0"/>
              <a:t> alle </a:t>
            </a:r>
            <a:r>
              <a:rPr lang="en-GB" dirty="0" err="1"/>
              <a:t>dingen</a:t>
            </a:r>
            <a:r>
              <a:rPr lang="en-GB" dirty="0"/>
              <a:t> die </a:t>
            </a:r>
            <a:r>
              <a:rPr lang="en-GB" dirty="0" err="1"/>
              <a:t>hier</a:t>
            </a:r>
            <a:r>
              <a:rPr lang="en-GB" dirty="0"/>
              <a:t> </a:t>
            </a:r>
            <a:r>
              <a:rPr lang="en-GB" dirty="0" err="1"/>
              <a:t>staan</a:t>
            </a:r>
            <a:r>
              <a:rPr lang="en-GB" dirty="0"/>
              <a:t> </a:t>
            </a:r>
            <a:r>
              <a:rPr lang="en-GB" dirty="0" err="1"/>
              <a:t>worden</a:t>
            </a:r>
            <a:r>
              <a:rPr lang="en-GB" dirty="0"/>
              <a:t> </a:t>
            </a:r>
            <a:r>
              <a:rPr lang="en-GB" dirty="0" err="1"/>
              <a:t>geclassificeerd</a:t>
            </a:r>
            <a:r>
              <a:rPr lang="en-GB" dirty="0"/>
              <a:t> </a:t>
            </a:r>
            <a:r>
              <a:rPr lang="en-GB" dirty="0" err="1"/>
              <a:t>als</a:t>
            </a:r>
            <a:r>
              <a:rPr lang="en-GB" dirty="0"/>
              <a:t> </a:t>
            </a:r>
            <a:r>
              <a:rPr lang="en-GB" dirty="0" err="1"/>
              <a:t>stoornis</a:t>
            </a:r>
            <a:r>
              <a:rPr lang="en-GB" dirty="0"/>
              <a:t>, </a:t>
            </a:r>
            <a:r>
              <a:rPr lang="en-GB" dirty="0" err="1"/>
              <a:t>ziekte</a:t>
            </a:r>
            <a:r>
              <a:rPr lang="en-GB" dirty="0"/>
              <a:t> of </a:t>
            </a:r>
            <a:r>
              <a:rPr lang="en-GB" dirty="0" err="1"/>
              <a:t>beperking</a:t>
            </a:r>
            <a:r>
              <a:rPr lang="en-GB" dirty="0"/>
              <a:t>. Dat is </a:t>
            </a:r>
            <a:r>
              <a:rPr lang="en-GB" dirty="0" err="1"/>
              <a:t>expres</a:t>
            </a:r>
            <a:r>
              <a:rPr lang="en-GB" dirty="0"/>
              <a:t>. </a:t>
            </a:r>
            <a:r>
              <a:rPr lang="en-GB" dirty="0" err="1"/>
              <a:t>Zoals</a:t>
            </a:r>
            <a:r>
              <a:rPr lang="en-GB" dirty="0"/>
              <a:t> </a:t>
            </a:r>
            <a:r>
              <a:rPr lang="en-GB" dirty="0" err="1"/>
              <a:t>Kassiane</a:t>
            </a:r>
            <a:r>
              <a:rPr lang="en-GB" dirty="0"/>
              <a:t> </a:t>
            </a:r>
            <a:r>
              <a:rPr lang="en-GB" dirty="0" err="1"/>
              <a:t>Asasumasu</a:t>
            </a:r>
            <a:r>
              <a:rPr lang="en-GB" dirty="0"/>
              <a:t>, de </a:t>
            </a:r>
            <a:r>
              <a:rPr lang="en-GB" dirty="0" err="1"/>
              <a:t>bedenker</a:t>
            </a:r>
            <a:r>
              <a:rPr lang="en-GB" dirty="0"/>
              <a:t> van het </a:t>
            </a:r>
            <a:r>
              <a:rPr lang="en-GB" dirty="0" err="1"/>
              <a:t>woord</a:t>
            </a:r>
            <a:r>
              <a:rPr lang="en-GB" dirty="0"/>
              <a:t> neurodivergent, </a:t>
            </a:r>
            <a:r>
              <a:rPr lang="en-GB" dirty="0" err="1"/>
              <a:t>zegt</a:t>
            </a:r>
            <a:r>
              <a:rPr lang="en-GB" dirty="0"/>
              <a:t>: het is </a:t>
            </a:r>
            <a:r>
              <a:rPr lang="en-GB" dirty="0" err="1"/>
              <a:t>een</a:t>
            </a:r>
            <a:r>
              <a:rPr lang="en-GB" dirty="0"/>
              <a:t> tool of inclusion, </a:t>
            </a:r>
            <a:r>
              <a:rPr lang="en-GB" dirty="0" err="1"/>
              <a:t>niet</a:t>
            </a:r>
            <a:r>
              <a:rPr lang="en-GB" dirty="0"/>
              <a:t> </a:t>
            </a:r>
            <a:r>
              <a:rPr lang="en-GB" dirty="0" err="1"/>
              <a:t>een</a:t>
            </a:r>
            <a:r>
              <a:rPr lang="en-GB" dirty="0"/>
              <a:t> tool of exclusion. Ook </a:t>
            </a:r>
            <a:r>
              <a:rPr lang="en-GB" dirty="0" err="1"/>
              <a:t>mensen</a:t>
            </a:r>
            <a:r>
              <a:rPr lang="en-GB" dirty="0"/>
              <a:t> </a:t>
            </a:r>
            <a:r>
              <a:rPr lang="en-GB" dirty="0" err="1"/>
              <a:t>zonder</a:t>
            </a:r>
            <a:r>
              <a:rPr lang="en-GB" dirty="0"/>
              <a:t> diagnose of </a:t>
            </a:r>
            <a:r>
              <a:rPr lang="en-GB" dirty="0" err="1"/>
              <a:t>afgebakende</a:t>
            </a:r>
            <a:r>
              <a:rPr lang="en-GB" dirty="0"/>
              <a:t> “</a:t>
            </a:r>
            <a:r>
              <a:rPr lang="en-GB" dirty="0" err="1"/>
              <a:t>stoornis</a:t>
            </a:r>
            <a:r>
              <a:rPr lang="en-GB" dirty="0"/>
              <a:t>” </a:t>
            </a:r>
            <a:r>
              <a:rPr lang="en-GB" dirty="0" err="1"/>
              <a:t>uit</a:t>
            </a:r>
            <a:r>
              <a:rPr lang="en-GB" dirty="0"/>
              <a:t> de DSM </a:t>
            </a:r>
            <a:r>
              <a:rPr lang="en-GB" dirty="0" err="1"/>
              <a:t>kunnen</a:t>
            </a:r>
            <a:r>
              <a:rPr lang="en-GB" dirty="0"/>
              <a:t> neurodivergent </a:t>
            </a:r>
            <a:r>
              <a:rPr lang="en-GB" dirty="0" err="1"/>
              <a:t>zijn</a:t>
            </a:r>
            <a:r>
              <a:rPr lang="en-GB" dirty="0"/>
              <a:t>. Neurodivergent </a:t>
            </a:r>
            <a:r>
              <a:rPr lang="en-GB" dirty="0" err="1"/>
              <a:t>betekent</a:t>
            </a:r>
            <a:r>
              <a:rPr lang="en-GB" dirty="0"/>
              <a:t> </a:t>
            </a:r>
            <a:r>
              <a:rPr lang="en-GB" dirty="0" err="1"/>
              <a:t>niets</a:t>
            </a:r>
            <a:r>
              <a:rPr lang="en-GB" dirty="0"/>
              <a:t> </a:t>
            </a:r>
            <a:r>
              <a:rPr lang="en-GB" dirty="0" err="1"/>
              <a:t>meer</a:t>
            </a:r>
            <a:r>
              <a:rPr lang="en-GB" dirty="0"/>
              <a:t> dan </a:t>
            </a:r>
            <a:r>
              <a:rPr lang="en-GB" dirty="0" err="1"/>
              <a:t>afwijken</a:t>
            </a:r>
            <a:r>
              <a:rPr lang="en-GB" dirty="0"/>
              <a:t> van de norm. En </a:t>
            </a:r>
            <a:r>
              <a:rPr lang="en-GB" dirty="0" err="1"/>
              <a:t>dat</a:t>
            </a:r>
            <a:r>
              <a:rPr lang="en-GB" dirty="0"/>
              <a:t> </a:t>
            </a:r>
            <a:r>
              <a:rPr lang="en-GB" dirty="0" err="1"/>
              <a:t>kan</a:t>
            </a:r>
            <a:r>
              <a:rPr lang="en-GB" dirty="0"/>
              <a:t> op </a:t>
            </a:r>
            <a:r>
              <a:rPr lang="en-GB" dirty="0" err="1"/>
              <a:t>duizend</a:t>
            </a:r>
            <a:r>
              <a:rPr lang="en-GB" dirty="0"/>
              <a:t> en </a:t>
            </a:r>
            <a:r>
              <a:rPr lang="en-GB" dirty="0" err="1"/>
              <a:t>een</a:t>
            </a:r>
            <a:r>
              <a:rPr lang="en-GB" dirty="0"/>
              <a:t> </a:t>
            </a:r>
            <a:r>
              <a:rPr lang="en-GB" dirty="0" err="1"/>
              <a:t>verschillende</a:t>
            </a:r>
            <a:r>
              <a:rPr lang="en-GB" dirty="0"/>
              <a:t> </a:t>
            </a:r>
            <a:r>
              <a:rPr lang="en-GB" dirty="0" err="1"/>
              <a:t>manieren</a:t>
            </a:r>
            <a:r>
              <a:rPr lang="en-GB" dirty="0"/>
              <a:t>. Je </a:t>
            </a:r>
            <a:r>
              <a:rPr lang="en-GB" dirty="0" err="1"/>
              <a:t>kan</a:t>
            </a:r>
            <a:r>
              <a:rPr lang="en-GB" dirty="0"/>
              <a:t> </a:t>
            </a:r>
            <a:r>
              <a:rPr lang="en-GB" dirty="0" err="1"/>
              <a:t>ermee</a:t>
            </a:r>
            <a:r>
              <a:rPr lang="en-GB" dirty="0"/>
              <a:t> </a:t>
            </a:r>
            <a:r>
              <a:rPr lang="en-GB" dirty="0" err="1"/>
              <a:t>geboren</a:t>
            </a:r>
            <a:r>
              <a:rPr lang="en-GB" dirty="0"/>
              <a:t> </a:t>
            </a:r>
            <a:r>
              <a:rPr lang="en-GB" dirty="0" err="1"/>
              <a:t>zijn</a:t>
            </a:r>
            <a:r>
              <a:rPr lang="en-GB" dirty="0"/>
              <a:t>, of je </a:t>
            </a:r>
            <a:r>
              <a:rPr lang="en-GB" dirty="0" err="1"/>
              <a:t>kan</a:t>
            </a:r>
            <a:r>
              <a:rPr lang="en-GB" dirty="0"/>
              <a:t> het later in je </a:t>
            </a:r>
            <a:r>
              <a:rPr lang="en-GB" dirty="0" err="1"/>
              <a:t>leven</a:t>
            </a:r>
            <a:r>
              <a:rPr lang="en-GB" dirty="0"/>
              <a:t> </a:t>
            </a:r>
            <a:r>
              <a:rPr lang="en-GB" dirty="0" err="1"/>
              <a:t>worden</a:t>
            </a:r>
            <a:r>
              <a:rPr lang="en-GB" dirty="0"/>
              <a:t>, het </a:t>
            </a:r>
            <a:r>
              <a:rPr lang="en-GB" dirty="0" err="1"/>
              <a:t>kan</a:t>
            </a:r>
            <a:r>
              <a:rPr lang="en-GB" dirty="0"/>
              <a:t> </a:t>
            </a:r>
            <a:r>
              <a:rPr lang="en-GB" dirty="0" err="1"/>
              <a:t>tijdelijk</a:t>
            </a:r>
            <a:r>
              <a:rPr lang="en-GB" dirty="0"/>
              <a:t> </a:t>
            </a:r>
            <a:r>
              <a:rPr lang="en-GB" dirty="0" err="1"/>
              <a:t>zijn</a:t>
            </a:r>
            <a:r>
              <a:rPr lang="en-GB" dirty="0"/>
              <a:t>, of permanent.</a:t>
            </a:r>
          </a:p>
          <a:p>
            <a:endParaRPr lang="en-GB" dirty="0"/>
          </a:p>
          <a:p>
            <a:r>
              <a:rPr lang="en-GB" dirty="0"/>
              <a:t>Het </a:t>
            </a:r>
            <a:r>
              <a:rPr lang="en-GB" dirty="0" err="1"/>
              <a:t>enige</a:t>
            </a:r>
            <a:r>
              <a:rPr lang="en-GB" dirty="0"/>
              <a:t> wat je </a:t>
            </a:r>
            <a:r>
              <a:rPr lang="en-GB" dirty="0" err="1"/>
              <a:t>je</a:t>
            </a:r>
            <a:r>
              <a:rPr lang="en-GB" dirty="0"/>
              <a:t> </a:t>
            </a:r>
            <a:r>
              <a:rPr lang="en-GB" dirty="0" err="1"/>
              <a:t>eigenlijk</a:t>
            </a:r>
            <a:r>
              <a:rPr lang="en-GB" dirty="0"/>
              <a:t> </a:t>
            </a:r>
            <a:r>
              <a:rPr lang="en-GB" dirty="0" err="1"/>
              <a:t>hoeft</a:t>
            </a:r>
            <a:r>
              <a:rPr lang="en-GB" dirty="0"/>
              <a:t> </a:t>
            </a:r>
            <a:r>
              <a:rPr lang="en-GB" dirty="0" err="1"/>
              <a:t>af</a:t>
            </a:r>
            <a:r>
              <a:rPr lang="en-GB" dirty="0"/>
              <a:t> </a:t>
            </a:r>
            <a:r>
              <a:rPr lang="en-GB" dirty="0" err="1"/>
              <a:t>te</a:t>
            </a:r>
            <a:r>
              <a:rPr lang="en-GB" dirty="0"/>
              <a:t> </a:t>
            </a:r>
            <a:r>
              <a:rPr lang="en-GB" dirty="0" err="1"/>
              <a:t>vragen</a:t>
            </a:r>
            <a:r>
              <a:rPr lang="en-GB" dirty="0"/>
              <a:t> </a:t>
            </a:r>
            <a:r>
              <a:rPr lang="en-GB" dirty="0" err="1"/>
              <a:t>als</a:t>
            </a:r>
            <a:r>
              <a:rPr lang="en-GB" dirty="0"/>
              <a:t> je </a:t>
            </a:r>
            <a:r>
              <a:rPr lang="en-GB" dirty="0" err="1"/>
              <a:t>jezelf</a:t>
            </a:r>
            <a:r>
              <a:rPr lang="en-GB" dirty="0"/>
              <a:t> de </a:t>
            </a:r>
            <a:r>
              <a:rPr lang="en-GB" dirty="0" err="1"/>
              <a:t>vraag</a:t>
            </a:r>
            <a:r>
              <a:rPr lang="en-GB" dirty="0"/>
              <a:t> </a:t>
            </a:r>
            <a:r>
              <a:rPr lang="en-GB" dirty="0" err="1"/>
              <a:t>wil</a:t>
            </a:r>
            <a:r>
              <a:rPr lang="en-GB" dirty="0"/>
              <a:t> </a:t>
            </a:r>
            <a:r>
              <a:rPr lang="en-GB" dirty="0" err="1"/>
              <a:t>stellen</a:t>
            </a:r>
            <a:r>
              <a:rPr lang="en-GB" dirty="0"/>
              <a:t> of je neurodivergent bent is: </a:t>
            </a:r>
            <a:r>
              <a:rPr lang="en-GB" dirty="0" err="1"/>
              <a:t>Heb</a:t>
            </a:r>
            <a:r>
              <a:rPr lang="en-GB" dirty="0"/>
              <a:t> </a:t>
            </a:r>
            <a:r>
              <a:rPr lang="en-GB" dirty="0" err="1"/>
              <a:t>ik</a:t>
            </a:r>
            <a:r>
              <a:rPr lang="en-GB" dirty="0"/>
              <a:t> het idee </a:t>
            </a:r>
            <a:r>
              <a:rPr lang="en-GB" dirty="0" err="1"/>
              <a:t>dat</a:t>
            </a:r>
            <a:r>
              <a:rPr lang="en-GB" dirty="0"/>
              <a:t> het </a:t>
            </a:r>
            <a:r>
              <a:rPr lang="en-GB" dirty="0" err="1"/>
              <a:t>moeilijker</a:t>
            </a:r>
            <a:r>
              <a:rPr lang="en-GB" dirty="0"/>
              <a:t> </a:t>
            </a:r>
            <a:r>
              <a:rPr lang="en-GB" dirty="0" err="1"/>
              <a:t>voor</a:t>
            </a:r>
            <a:r>
              <a:rPr lang="en-GB" dirty="0"/>
              <a:t> </a:t>
            </a:r>
            <a:r>
              <a:rPr lang="en-GB" dirty="0" err="1"/>
              <a:t>mij</a:t>
            </a:r>
            <a:r>
              <a:rPr lang="en-GB" dirty="0"/>
              <a:t> is om </a:t>
            </a:r>
            <a:r>
              <a:rPr lang="en-GB" dirty="0" err="1"/>
              <a:t>te</a:t>
            </a:r>
            <a:r>
              <a:rPr lang="en-GB" dirty="0"/>
              <a:t> </a:t>
            </a:r>
            <a:r>
              <a:rPr lang="en-GB" dirty="0" err="1"/>
              <a:t>leven</a:t>
            </a:r>
            <a:r>
              <a:rPr lang="en-GB" dirty="0"/>
              <a:t> in </a:t>
            </a:r>
            <a:r>
              <a:rPr lang="en-GB" dirty="0" err="1"/>
              <a:t>deze</a:t>
            </a:r>
            <a:r>
              <a:rPr lang="en-GB" dirty="0"/>
              <a:t> </a:t>
            </a:r>
            <a:r>
              <a:rPr lang="en-GB" dirty="0" err="1"/>
              <a:t>samenleving</a:t>
            </a:r>
            <a:r>
              <a:rPr lang="en-GB" dirty="0"/>
              <a:t> dan </a:t>
            </a:r>
            <a:r>
              <a:rPr lang="en-GB" dirty="0" err="1"/>
              <a:t>anderen</a:t>
            </a:r>
            <a:r>
              <a:rPr lang="en-GB" dirty="0"/>
              <a:t> </a:t>
            </a:r>
            <a:r>
              <a:rPr lang="en-GB" dirty="0" err="1"/>
              <a:t>vanwege</a:t>
            </a:r>
            <a:r>
              <a:rPr lang="en-GB" dirty="0"/>
              <a:t> </a:t>
            </a:r>
            <a:r>
              <a:rPr lang="en-GB" dirty="0" err="1"/>
              <a:t>mijn</a:t>
            </a:r>
            <a:r>
              <a:rPr lang="en-GB" dirty="0"/>
              <a:t> </a:t>
            </a:r>
            <a:r>
              <a:rPr lang="en-GB" dirty="0" err="1"/>
              <a:t>brein</a:t>
            </a:r>
            <a:r>
              <a:rPr lang="en-GB" dirty="0"/>
              <a:t>? Dat </a:t>
            </a:r>
            <a:r>
              <a:rPr lang="en-GB" dirty="0" err="1"/>
              <a:t>ik</a:t>
            </a:r>
            <a:r>
              <a:rPr lang="en-GB" dirty="0"/>
              <a:t> door het </a:t>
            </a:r>
            <a:r>
              <a:rPr lang="en-GB" dirty="0" err="1"/>
              <a:t>bos</a:t>
            </a:r>
            <a:r>
              <a:rPr lang="en-GB" dirty="0"/>
              <a:t> </a:t>
            </a:r>
            <a:r>
              <a:rPr lang="en-GB" dirty="0" err="1"/>
              <a:t>moet</a:t>
            </a:r>
            <a:r>
              <a:rPr lang="en-GB" dirty="0"/>
              <a:t> </a:t>
            </a:r>
            <a:r>
              <a:rPr lang="en-GB" dirty="0" err="1"/>
              <a:t>waden</a:t>
            </a:r>
            <a:r>
              <a:rPr lang="en-GB" dirty="0"/>
              <a:t> in </a:t>
            </a:r>
            <a:r>
              <a:rPr lang="en-GB" dirty="0" err="1"/>
              <a:t>plaats</a:t>
            </a:r>
            <a:r>
              <a:rPr lang="en-GB" dirty="0"/>
              <a:t> van op het pad </a:t>
            </a:r>
            <a:r>
              <a:rPr lang="en-GB" dirty="0" err="1"/>
              <a:t>kan</a:t>
            </a:r>
            <a:r>
              <a:rPr lang="en-GB" dirty="0"/>
              <a:t> </a:t>
            </a:r>
            <a:r>
              <a:rPr lang="en-GB" dirty="0" err="1"/>
              <a:t>lopen</a:t>
            </a:r>
            <a:r>
              <a:rPr lang="en-GB" dirty="0"/>
              <a:t>? Is het </a:t>
            </a:r>
            <a:r>
              <a:rPr lang="en-GB" dirty="0" err="1"/>
              <a:t>antwoord</a:t>
            </a:r>
            <a:r>
              <a:rPr lang="en-GB" dirty="0"/>
              <a:t> </a:t>
            </a:r>
            <a:r>
              <a:rPr lang="en-GB" dirty="0" err="1"/>
              <a:t>ja</a:t>
            </a:r>
            <a:r>
              <a:rPr lang="en-GB" dirty="0"/>
              <a:t>, dan ben je neurodivergent. Of je er </a:t>
            </a:r>
            <a:r>
              <a:rPr lang="en-GB" dirty="0" err="1"/>
              <a:t>een</a:t>
            </a:r>
            <a:r>
              <a:rPr lang="en-GB" dirty="0"/>
              <a:t> </a:t>
            </a:r>
            <a:r>
              <a:rPr lang="en-GB" dirty="0" err="1"/>
              <a:t>specifiek</a:t>
            </a:r>
            <a:r>
              <a:rPr lang="en-GB" dirty="0"/>
              <a:t> </a:t>
            </a:r>
            <a:r>
              <a:rPr lang="en-GB" dirty="0" err="1"/>
              <a:t>naampje</a:t>
            </a:r>
            <a:r>
              <a:rPr lang="en-GB" dirty="0"/>
              <a:t> </a:t>
            </a:r>
            <a:r>
              <a:rPr lang="en-GB" dirty="0" err="1"/>
              <a:t>aan</a:t>
            </a:r>
            <a:r>
              <a:rPr lang="en-GB" dirty="0"/>
              <a:t> </a:t>
            </a:r>
            <a:r>
              <a:rPr lang="en-GB" dirty="0" err="1"/>
              <a:t>geeft</a:t>
            </a:r>
            <a:r>
              <a:rPr lang="en-GB" dirty="0"/>
              <a:t> of </a:t>
            </a:r>
            <a:r>
              <a:rPr lang="en-GB" dirty="0" err="1"/>
              <a:t>niet</a:t>
            </a:r>
            <a:r>
              <a:rPr lang="en-GB" dirty="0"/>
              <a:t>.</a:t>
            </a:r>
            <a:endParaRPr lang="en-NL" dirty="0"/>
          </a:p>
        </p:txBody>
      </p:sp>
      <p:sp>
        <p:nvSpPr>
          <p:cNvPr id="4" name="Tijdelijke aanduiding voor dianummer 3"/>
          <p:cNvSpPr>
            <a:spLocks noGrp="1"/>
          </p:cNvSpPr>
          <p:nvPr>
            <p:ph type="sldNum" sz="quarter" idx="5"/>
          </p:nvPr>
        </p:nvSpPr>
        <p:spPr/>
        <p:txBody>
          <a:bodyPr/>
          <a:lstStyle/>
          <a:p>
            <a:fld id="{16954451-F0BB-4279-B400-015AA74DC259}" type="slidenum">
              <a:rPr lang="en-NL" smtClean="0"/>
              <a:t>8</a:t>
            </a:fld>
            <a:endParaRPr lang="en-NL"/>
          </a:p>
        </p:txBody>
      </p:sp>
    </p:spTree>
    <p:extLst>
      <p:ext uri="{BB962C8B-B14F-4D97-AF65-F5344CB8AC3E}">
        <p14:creationId xmlns:p14="http://schemas.microsoft.com/office/powerpoint/2010/main" val="4020017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Alright, Klein </a:t>
            </a:r>
            <a:r>
              <a:rPr lang="en-GB" dirty="0" err="1"/>
              <a:t>stukje</a:t>
            </a:r>
            <a:r>
              <a:rPr lang="en-GB" dirty="0"/>
              <a:t> </a:t>
            </a:r>
            <a:r>
              <a:rPr lang="en-GB" dirty="0" err="1"/>
              <a:t>geschiedenis</a:t>
            </a:r>
            <a:r>
              <a:rPr lang="en-GB" dirty="0"/>
              <a:t>. Het is best </a:t>
            </a:r>
            <a:r>
              <a:rPr lang="en-GB" dirty="0" err="1"/>
              <a:t>ingewikkeld</a:t>
            </a:r>
            <a:r>
              <a:rPr lang="en-GB" dirty="0"/>
              <a:t>, </a:t>
            </a:r>
            <a:r>
              <a:rPr lang="en-GB" dirty="0" err="1"/>
              <a:t>dus</a:t>
            </a:r>
            <a:r>
              <a:rPr lang="en-GB" dirty="0"/>
              <a:t> </a:t>
            </a:r>
            <a:r>
              <a:rPr lang="en-GB" dirty="0" err="1"/>
              <a:t>als</a:t>
            </a:r>
            <a:r>
              <a:rPr lang="en-GB" dirty="0"/>
              <a:t> je me </a:t>
            </a:r>
            <a:r>
              <a:rPr lang="en-GB" dirty="0" err="1"/>
              <a:t>niet</a:t>
            </a:r>
            <a:r>
              <a:rPr lang="en-GB" dirty="0"/>
              <a:t> </a:t>
            </a:r>
            <a:r>
              <a:rPr lang="en-GB" dirty="0" err="1"/>
              <a:t>kan</a:t>
            </a:r>
            <a:r>
              <a:rPr lang="en-GB" dirty="0"/>
              <a:t> </a:t>
            </a:r>
            <a:r>
              <a:rPr lang="en-GB" dirty="0" err="1"/>
              <a:t>volgen</a:t>
            </a:r>
            <a:r>
              <a:rPr lang="en-GB" dirty="0"/>
              <a:t> </a:t>
            </a:r>
            <a:r>
              <a:rPr lang="en-GB" dirty="0" err="1"/>
              <a:t>geef</a:t>
            </a:r>
            <a:r>
              <a:rPr lang="en-GB" dirty="0"/>
              <a:t> even </a:t>
            </a:r>
            <a:r>
              <a:rPr lang="en-GB" dirty="0" err="1"/>
              <a:t>een</a:t>
            </a:r>
            <a:r>
              <a:rPr lang="en-GB" dirty="0"/>
              <a:t> </a:t>
            </a:r>
            <a:r>
              <a:rPr lang="en-GB" dirty="0" err="1"/>
              <a:t>seintje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Zoals</a:t>
            </a:r>
            <a:r>
              <a:rPr lang="en-GB" dirty="0"/>
              <a:t> </a:t>
            </a:r>
            <a:r>
              <a:rPr lang="en-GB" dirty="0" err="1"/>
              <a:t>ik</a:t>
            </a:r>
            <a:r>
              <a:rPr lang="en-GB" dirty="0"/>
              <a:t> </a:t>
            </a:r>
            <a:r>
              <a:rPr lang="en-GB" dirty="0" err="1"/>
              <a:t>zei</a:t>
            </a:r>
            <a:r>
              <a:rPr lang="en-GB" dirty="0"/>
              <a:t> is de </a:t>
            </a:r>
            <a:r>
              <a:rPr lang="en-GB" dirty="0" err="1"/>
              <a:t>neurodiversiteitsbeweging</a:t>
            </a:r>
            <a:r>
              <a:rPr lang="en-GB" dirty="0"/>
              <a:t> </a:t>
            </a:r>
            <a:r>
              <a:rPr lang="en-GB" dirty="0" err="1"/>
              <a:t>een</a:t>
            </a:r>
            <a:r>
              <a:rPr lang="en-GB" dirty="0"/>
              <a:t> </a:t>
            </a:r>
            <a:r>
              <a:rPr lang="en-GB" dirty="0" err="1"/>
              <a:t>sociopolitieke</a:t>
            </a:r>
            <a:r>
              <a:rPr lang="en-GB" dirty="0"/>
              <a:t> </a:t>
            </a:r>
            <a:r>
              <a:rPr lang="en-GB" dirty="0" err="1"/>
              <a:t>mensenrechtenbeweging</a:t>
            </a:r>
            <a:r>
              <a:rPr lang="en-GB" dirty="0"/>
              <a:t>. De </a:t>
            </a:r>
            <a:r>
              <a:rPr lang="en-GB" dirty="0" err="1"/>
              <a:t>beweging</a:t>
            </a:r>
            <a:r>
              <a:rPr lang="en-GB" dirty="0"/>
              <a:t> </a:t>
            </a:r>
            <a:r>
              <a:rPr lang="en-GB" dirty="0" err="1"/>
              <a:t>heeft</a:t>
            </a:r>
            <a:r>
              <a:rPr lang="en-GB" dirty="0"/>
              <a:t> </a:t>
            </a:r>
            <a:r>
              <a:rPr lang="en-GB" dirty="0" err="1"/>
              <a:t>geen</a:t>
            </a:r>
            <a:r>
              <a:rPr lang="en-GB" dirty="0"/>
              <a:t> </a:t>
            </a:r>
            <a:r>
              <a:rPr lang="en-GB" dirty="0" err="1"/>
              <a:t>leider</a:t>
            </a:r>
            <a:r>
              <a:rPr lang="en-GB" dirty="0"/>
              <a:t>, en is </a:t>
            </a:r>
            <a:r>
              <a:rPr lang="en-GB" dirty="0" err="1"/>
              <a:t>een</a:t>
            </a:r>
            <a:r>
              <a:rPr lang="en-GB" dirty="0"/>
              <a:t> </a:t>
            </a:r>
            <a:r>
              <a:rPr lang="en-GB" dirty="0" err="1"/>
              <a:t>kleurrijk</a:t>
            </a:r>
            <a:r>
              <a:rPr lang="en-GB" dirty="0"/>
              <a:t> </a:t>
            </a:r>
            <a:r>
              <a:rPr lang="en-GB" dirty="0" err="1"/>
              <a:t>mengelmoesje</a:t>
            </a:r>
            <a:r>
              <a:rPr lang="en-GB" dirty="0"/>
              <a:t> van </a:t>
            </a:r>
            <a:r>
              <a:rPr lang="en-GB" dirty="0" err="1"/>
              <a:t>veel</a:t>
            </a:r>
            <a:r>
              <a:rPr lang="en-GB" dirty="0"/>
              <a:t> </a:t>
            </a:r>
            <a:r>
              <a:rPr lang="en-GB" dirty="0" err="1"/>
              <a:t>verschillende</a:t>
            </a:r>
            <a:r>
              <a:rPr lang="en-GB" dirty="0"/>
              <a:t> </a:t>
            </a:r>
            <a:r>
              <a:rPr lang="en-GB" dirty="0" err="1"/>
              <a:t>personen</a:t>
            </a:r>
            <a:r>
              <a:rPr lang="en-GB" dirty="0"/>
              <a:t> en </a:t>
            </a:r>
            <a:r>
              <a:rPr lang="en-GB" dirty="0" err="1"/>
              <a:t>heeft</a:t>
            </a:r>
            <a:r>
              <a:rPr lang="en-GB" dirty="0"/>
              <a:t> </a:t>
            </a:r>
            <a:r>
              <a:rPr lang="en-GB" dirty="0" err="1"/>
              <a:t>raakvlakken</a:t>
            </a:r>
            <a:r>
              <a:rPr lang="en-GB" dirty="0"/>
              <a:t> met </a:t>
            </a:r>
            <a:r>
              <a:rPr lang="en-GB" dirty="0" err="1"/>
              <a:t>veel</a:t>
            </a:r>
            <a:r>
              <a:rPr lang="en-GB" dirty="0"/>
              <a:t> </a:t>
            </a:r>
            <a:r>
              <a:rPr lang="en-GB" dirty="0" err="1"/>
              <a:t>andere</a:t>
            </a:r>
            <a:r>
              <a:rPr lang="en-GB" dirty="0"/>
              <a:t> </a:t>
            </a:r>
            <a:r>
              <a:rPr lang="en-GB" dirty="0" err="1"/>
              <a:t>mensenrechtenbewegingen</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Zoals</a:t>
            </a:r>
            <a:r>
              <a:rPr lang="en-GB" dirty="0"/>
              <a:t> </a:t>
            </a:r>
            <a:r>
              <a:rPr lang="en-GB" dirty="0" err="1"/>
              <a:t>jullie</a:t>
            </a:r>
            <a:r>
              <a:rPr lang="en-GB" dirty="0"/>
              <a:t> </a:t>
            </a:r>
            <a:r>
              <a:rPr lang="en-GB" dirty="0" err="1"/>
              <a:t>ongetwijfeld</a:t>
            </a:r>
            <a:r>
              <a:rPr lang="en-GB" dirty="0"/>
              <a:t> </a:t>
            </a:r>
            <a:r>
              <a:rPr lang="en-GB" dirty="0" err="1"/>
              <a:t>weten</a:t>
            </a:r>
            <a:r>
              <a:rPr lang="en-GB" dirty="0"/>
              <a:t> </a:t>
            </a:r>
            <a:r>
              <a:rPr lang="en-GB" dirty="0" err="1"/>
              <a:t>zijn</a:t>
            </a:r>
            <a:r>
              <a:rPr lang="en-GB" dirty="0"/>
              <a:t> er </a:t>
            </a:r>
            <a:r>
              <a:rPr lang="en-GB" dirty="0" err="1"/>
              <a:t>veel</a:t>
            </a:r>
            <a:r>
              <a:rPr lang="en-GB" dirty="0"/>
              <a:t> </a:t>
            </a:r>
            <a:r>
              <a:rPr lang="en-GB" dirty="0" err="1"/>
              <a:t>verschillende</a:t>
            </a:r>
            <a:r>
              <a:rPr lang="en-GB" dirty="0"/>
              <a:t> </a:t>
            </a:r>
            <a:r>
              <a:rPr lang="en-GB" dirty="0" err="1"/>
              <a:t>mensenrechtenbewegingen</a:t>
            </a:r>
            <a:r>
              <a:rPr lang="en-GB" dirty="0"/>
              <a:t> </a:t>
            </a:r>
            <a:r>
              <a:rPr lang="en-GB" dirty="0" err="1"/>
              <a:t>ontstaan</a:t>
            </a:r>
            <a:r>
              <a:rPr lang="en-GB" dirty="0"/>
              <a:t> in de 19e en 20e </a:t>
            </a:r>
            <a:r>
              <a:rPr lang="en-GB" dirty="0" err="1"/>
              <a:t>eeuw</a:t>
            </a:r>
            <a:r>
              <a:rPr lang="en-GB" dirty="0"/>
              <a:t> door </a:t>
            </a:r>
            <a:r>
              <a:rPr lang="en-GB" dirty="0" err="1"/>
              <a:t>groepen</a:t>
            </a:r>
            <a:r>
              <a:rPr lang="en-GB" dirty="0"/>
              <a:t> </a:t>
            </a:r>
            <a:r>
              <a:rPr lang="en-GB" dirty="0" err="1"/>
              <a:t>mensen</a:t>
            </a:r>
            <a:r>
              <a:rPr lang="en-GB" dirty="0"/>
              <a:t> die </a:t>
            </a:r>
            <a:r>
              <a:rPr lang="en-GB" dirty="0" err="1"/>
              <a:t>onderdrukking</a:t>
            </a:r>
            <a:r>
              <a:rPr lang="en-GB" dirty="0"/>
              <a:t> </a:t>
            </a:r>
            <a:r>
              <a:rPr lang="en-GB" dirty="0" err="1"/>
              <a:t>ervaren</a:t>
            </a:r>
            <a:r>
              <a:rPr lang="en-GB" dirty="0"/>
              <a:t>. </a:t>
            </a:r>
            <a:r>
              <a:rPr lang="en-GB" dirty="0" err="1"/>
              <a:t>Bijvoorbeeld</a:t>
            </a:r>
            <a:r>
              <a:rPr lang="en-GB" dirty="0"/>
              <a:t> </a:t>
            </a:r>
            <a:r>
              <a:rPr lang="en-GB" dirty="0" err="1"/>
              <a:t>feminisme</a:t>
            </a:r>
            <a:r>
              <a:rPr lang="en-GB" dirty="0"/>
              <a:t>, de Pride </a:t>
            </a:r>
            <a:r>
              <a:rPr lang="en-GB" dirty="0" err="1"/>
              <a:t>beweging</a:t>
            </a:r>
            <a:r>
              <a:rPr lang="en-GB" dirty="0"/>
              <a:t> </a:t>
            </a:r>
            <a:r>
              <a:rPr lang="en-GB" dirty="0" err="1"/>
              <a:t>voor</a:t>
            </a:r>
            <a:r>
              <a:rPr lang="en-GB" dirty="0"/>
              <a:t> homo- en trans </a:t>
            </a:r>
            <a:r>
              <a:rPr lang="en-GB" dirty="0" err="1"/>
              <a:t>rechten</a:t>
            </a:r>
            <a:r>
              <a:rPr lang="en-GB" dirty="0"/>
              <a:t>, de civil rights movement </a:t>
            </a:r>
            <a:r>
              <a:rPr lang="en-GB" dirty="0" err="1"/>
              <a:t>voor</a:t>
            </a:r>
            <a:r>
              <a:rPr lang="en-GB" dirty="0"/>
              <a:t> </a:t>
            </a:r>
            <a:r>
              <a:rPr lang="en-GB" dirty="0" err="1"/>
              <a:t>gelijke</a:t>
            </a:r>
            <a:r>
              <a:rPr lang="en-GB" dirty="0"/>
              <a:t> </a:t>
            </a:r>
            <a:r>
              <a:rPr lang="en-GB" dirty="0" err="1"/>
              <a:t>rechten</a:t>
            </a:r>
            <a:r>
              <a:rPr lang="en-GB" dirty="0"/>
              <a:t> van </a:t>
            </a:r>
            <a:r>
              <a:rPr lang="en-GB" dirty="0" err="1"/>
              <a:t>mensen</a:t>
            </a:r>
            <a:r>
              <a:rPr lang="en-GB" dirty="0"/>
              <a:t> van </a:t>
            </a:r>
            <a:r>
              <a:rPr lang="en-GB" dirty="0" err="1"/>
              <a:t>kleur</a:t>
            </a:r>
            <a:r>
              <a:rPr lang="en-GB" dirty="0"/>
              <a:t>, en </a:t>
            </a:r>
            <a:r>
              <a:rPr lang="en-GB" dirty="0" err="1"/>
              <a:t>nog</a:t>
            </a:r>
            <a:r>
              <a:rPr lang="en-GB" dirty="0"/>
              <a:t> </a:t>
            </a:r>
            <a:r>
              <a:rPr lang="en-GB" dirty="0" err="1"/>
              <a:t>veel</a:t>
            </a:r>
            <a:r>
              <a:rPr lang="en-GB" dirty="0"/>
              <a:t> </a:t>
            </a:r>
            <a:r>
              <a:rPr lang="en-GB" dirty="0" err="1"/>
              <a:t>meer</a:t>
            </a:r>
            <a:r>
              <a:rPr lang="en-GB" dirty="0"/>
              <a:t>. De </a:t>
            </a:r>
            <a:r>
              <a:rPr lang="en-GB" dirty="0" err="1"/>
              <a:t>neurodiversiteitsbeweging</a:t>
            </a:r>
            <a:r>
              <a:rPr lang="en-GB" dirty="0"/>
              <a:t> is </a:t>
            </a:r>
            <a:r>
              <a:rPr lang="en-GB" dirty="0" err="1"/>
              <a:t>daar</a:t>
            </a:r>
            <a:r>
              <a:rPr lang="en-GB" dirty="0"/>
              <a:t> 1 van, en </a:t>
            </a:r>
            <a:r>
              <a:rPr lang="en-GB" dirty="0" err="1"/>
              <a:t>deze</a:t>
            </a:r>
            <a:r>
              <a:rPr lang="en-GB" dirty="0"/>
              <a:t> </a:t>
            </a:r>
            <a:r>
              <a:rPr lang="en-GB" dirty="0" err="1"/>
              <a:t>heeft</a:t>
            </a:r>
            <a:r>
              <a:rPr lang="en-GB" dirty="0"/>
              <a:t> </a:t>
            </a:r>
            <a:r>
              <a:rPr lang="en-GB" dirty="0" err="1"/>
              <a:t>een</a:t>
            </a:r>
            <a:r>
              <a:rPr lang="en-GB" dirty="0"/>
              <a:t> </a:t>
            </a:r>
            <a:r>
              <a:rPr lang="en-GB" dirty="0" err="1"/>
              <a:t>beetje</a:t>
            </a:r>
            <a:r>
              <a:rPr lang="en-GB" dirty="0"/>
              <a:t> </a:t>
            </a:r>
            <a:r>
              <a:rPr lang="en-GB" dirty="0" err="1"/>
              <a:t>ingewikkelde</a:t>
            </a:r>
            <a:r>
              <a:rPr lang="en-GB" dirty="0"/>
              <a:t> </a:t>
            </a:r>
            <a:r>
              <a:rPr lang="en-GB" dirty="0" err="1"/>
              <a:t>wortels</a:t>
            </a:r>
            <a:r>
              <a:rPr lang="en-GB" dirty="0"/>
              <a:t> in </a:t>
            </a:r>
            <a:r>
              <a:rPr lang="en-GB" dirty="0" err="1"/>
              <a:t>verschillende</a:t>
            </a:r>
            <a:r>
              <a:rPr lang="en-GB" dirty="0"/>
              <a:t> </a:t>
            </a:r>
            <a:r>
              <a:rPr lang="en-GB" dirty="0" err="1"/>
              <a:t>andere</a:t>
            </a:r>
            <a:r>
              <a:rPr lang="en-GB" dirty="0"/>
              <a:t> </a:t>
            </a:r>
            <a:r>
              <a:rPr lang="en-GB" dirty="0" err="1"/>
              <a:t>mensenrechtenbewegingen</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 </a:t>
            </a:r>
            <a:r>
              <a:rPr lang="en-GB" dirty="0" err="1"/>
              <a:t>neurodiversiteitsbeweging</a:t>
            </a:r>
            <a:r>
              <a:rPr lang="en-GB" dirty="0"/>
              <a:t> is </a:t>
            </a:r>
            <a:r>
              <a:rPr lang="en-GB" dirty="0" err="1"/>
              <a:t>opgekomen</a:t>
            </a:r>
            <a:r>
              <a:rPr lang="en-GB" dirty="0"/>
              <a:t> in de </a:t>
            </a:r>
            <a:r>
              <a:rPr lang="en-GB" dirty="0" err="1"/>
              <a:t>jaren</a:t>
            </a:r>
            <a:r>
              <a:rPr lang="en-GB" dirty="0"/>
              <a:t> 90, </a:t>
            </a:r>
            <a:r>
              <a:rPr lang="en-GB" dirty="0" err="1"/>
              <a:t>eerst</a:t>
            </a:r>
            <a:r>
              <a:rPr lang="en-GB" dirty="0"/>
              <a:t> </a:t>
            </a:r>
            <a:r>
              <a:rPr lang="en-GB" dirty="0" err="1"/>
              <a:t>vanuit</a:t>
            </a:r>
            <a:r>
              <a:rPr lang="en-GB" dirty="0"/>
              <a:t> de </a:t>
            </a:r>
            <a:r>
              <a:rPr lang="en-GB" dirty="0" err="1"/>
              <a:t>autismebeweging</a:t>
            </a:r>
            <a:r>
              <a:rPr lang="en-GB" dirty="0"/>
              <a:t>. Die is </a:t>
            </a:r>
            <a:r>
              <a:rPr lang="en-GB" dirty="0" err="1"/>
              <a:t>weer</a:t>
            </a:r>
            <a:r>
              <a:rPr lang="en-GB" dirty="0"/>
              <a:t> </a:t>
            </a:r>
            <a:r>
              <a:rPr lang="en-GB" dirty="0" err="1"/>
              <a:t>ontstaan</a:t>
            </a:r>
            <a:r>
              <a:rPr lang="en-GB" dirty="0"/>
              <a:t> </a:t>
            </a:r>
            <a:r>
              <a:rPr lang="en-GB" dirty="0" err="1"/>
              <a:t>vanuit</a:t>
            </a:r>
            <a:r>
              <a:rPr lang="en-GB" dirty="0"/>
              <a:t> de </a:t>
            </a:r>
            <a:r>
              <a:rPr lang="en-GB" dirty="0" err="1"/>
              <a:t>gehandicaptenrechtenbeweging</a:t>
            </a:r>
            <a:r>
              <a:rPr lang="en-GB" dirty="0"/>
              <a:t>, en die is </a:t>
            </a:r>
            <a:r>
              <a:rPr lang="en-GB" dirty="0" err="1"/>
              <a:t>weer</a:t>
            </a:r>
            <a:r>
              <a:rPr lang="en-GB" dirty="0"/>
              <a:t> </a:t>
            </a:r>
            <a:r>
              <a:rPr lang="en-GB" dirty="0" err="1"/>
              <a:t>ontstaan</a:t>
            </a:r>
            <a:r>
              <a:rPr lang="en-GB" dirty="0"/>
              <a:t> </a:t>
            </a:r>
            <a:r>
              <a:rPr lang="en-GB" dirty="0" err="1"/>
              <a:t>vanuit</a:t>
            </a:r>
            <a:r>
              <a:rPr lang="en-GB" dirty="0"/>
              <a:t> de </a:t>
            </a:r>
            <a:r>
              <a:rPr lang="en-GB" dirty="0" err="1"/>
              <a:t>Amerikaanse</a:t>
            </a:r>
            <a:r>
              <a:rPr lang="en-GB" dirty="0"/>
              <a:t> civil rights movement. Je </a:t>
            </a:r>
            <a:r>
              <a:rPr lang="en-GB" dirty="0" err="1"/>
              <a:t>weet</a:t>
            </a:r>
            <a:r>
              <a:rPr lang="en-GB" dirty="0"/>
              <a:t> </a:t>
            </a:r>
            <a:r>
              <a:rPr lang="en-GB" dirty="0" err="1"/>
              <a:t>wel</a:t>
            </a:r>
            <a:r>
              <a:rPr lang="en-GB" dirty="0"/>
              <a:t>, die van Martin Luther King en Malcolm X. Twee </a:t>
            </a:r>
            <a:r>
              <a:rPr lang="en-GB" dirty="0" err="1"/>
              <a:t>andere</a:t>
            </a:r>
            <a:r>
              <a:rPr lang="en-GB" dirty="0"/>
              <a:t> </a:t>
            </a:r>
            <a:r>
              <a:rPr lang="en-GB" dirty="0" err="1"/>
              <a:t>bewegingen</a:t>
            </a:r>
            <a:r>
              <a:rPr lang="en-GB" dirty="0"/>
              <a:t> die </a:t>
            </a:r>
            <a:r>
              <a:rPr lang="en-GB" dirty="0" err="1"/>
              <a:t>tegelijkertijd</a:t>
            </a:r>
            <a:r>
              <a:rPr lang="en-GB" dirty="0"/>
              <a:t> </a:t>
            </a:r>
            <a:r>
              <a:rPr lang="en-GB" dirty="0" err="1"/>
              <a:t>opkwamen</a:t>
            </a:r>
            <a:r>
              <a:rPr lang="en-GB" dirty="0"/>
              <a:t> </a:t>
            </a:r>
            <a:r>
              <a:rPr lang="en-GB" dirty="0" err="1"/>
              <a:t>waren</a:t>
            </a:r>
            <a:r>
              <a:rPr lang="en-GB" dirty="0"/>
              <a:t> de Mad Pride </a:t>
            </a:r>
            <a:r>
              <a:rPr lang="en-GB" dirty="0" err="1"/>
              <a:t>Beweging</a:t>
            </a:r>
            <a:r>
              <a:rPr lang="en-GB" dirty="0"/>
              <a:t> en de </a:t>
            </a:r>
            <a:r>
              <a:rPr lang="en-GB" dirty="0" err="1"/>
              <a:t>antipsychiatriebeweging</a:t>
            </a:r>
            <a:r>
              <a:rPr lang="en-GB" dirty="0"/>
              <a:t>. Dat </a:t>
            </a:r>
            <a:r>
              <a:rPr lang="en-GB" dirty="0" err="1"/>
              <a:t>zijn</a:t>
            </a:r>
            <a:r>
              <a:rPr lang="en-GB" dirty="0"/>
              <a:t> </a:t>
            </a:r>
            <a:r>
              <a:rPr lang="en-GB" dirty="0" err="1"/>
              <a:t>bewegingen</a:t>
            </a:r>
            <a:r>
              <a:rPr lang="en-GB" dirty="0"/>
              <a:t> die </a:t>
            </a:r>
            <a:r>
              <a:rPr lang="en-GB" dirty="0" err="1"/>
              <a:t>zijn</a:t>
            </a:r>
            <a:r>
              <a:rPr lang="en-GB" dirty="0"/>
              <a:t> </a:t>
            </a:r>
            <a:r>
              <a:rPr lang="en-GB" dirty="0" err="1"/>
              <a:t>ontstaan</a:t>
            </a:r>
            <a:r>
              <a:rPr lang="en-GB" dirty="0"/>
              <a:t> </a:t>
            </a:r>
            <a:r>
              <a:rPr lang="en-GB" dirty="0" err="1"/>
              <a:t>vanuit</a:t>
            </a:r>
            <a:r>
              <a:rPr lang="en-GB" dirty="0"/>
              <a:t> </a:t>
            </a:r>
            <a:r>
              <a:rPr lang="en-GB" dirty="0" err="1"/>
              <a:t>psychiatrische</a:t>
            </a:r>
            <a:r>
              <a:rPr lang="en-GB" dirty="0"/>
              <a:t> </a:t>
            </a:r>
            <a:r>
              <a:rPr lang="en-GB" dirty="0" err="1"/>
              <a:t>patiënten</a:t>
            </a:r>
            <a:r>
              <a:rPr lang="en-GB" dirty="0"/>
              <a:t> die </a:t>
            </a:r>
            <a:r>
              <a:rPr lang="en-GB" dirty="0" err="1"/>
              <a:t>ook</a:t>
            </a:r>
            <a:r>
              <a:rPr lang="en-GB" dirty="0"/>
              <a:t> op </a:t>
            </a:r>
            <a:r>
              <a:rPr lang="en-GB" dirty="0" err="1"/>
              <a:t>begonnen</a:t>
            </a:r>
            <a:r>
              <a:rPr lang="en-GB" dirty="0"/>
              <a:t> </a:t>
            </a:r>
            <a:r>
              <a:rPr lang="en-GB" dirty="0" err="1"/>
              <a:t>te</a:t>
            </a:r>
            <a:r>
              <a:rPr lang="en-GB" dirty="0"/>
              <a:t> </a:t>
            </a:r>
            <a:r>
              <a:rPr lang="en-GB" dirty="0" err="1"/>
              <a:t>komen</a:t>
            </a:r>
            <a:r>
              <a:rPr lang="en-GB" dirty="0"/>
              <a:t> </a:t>
            </a:r>
            <a:r>
              <a:rPr lang="en-GB" dirty="0" err="1"/>
              <a:t>voor</a:t>
            </a:r>
            <a:r>
              <a:rPr lang="en-GB" dirty="0"/>
              <a:t> </a:t>
            </a:r>
            <a:r>
              <a:rPr lang="en-GB" dirty="0" err="1"/>
              <a:t>hun</a:t>
            </a:r>
            <a:r>
              <a:rPr lang="en-GB" dirty="0"/>
              <a:t> </a:t>
            </a:r>
            <a:r>
              <a:rPr lang="en-GB" dirty="0" err="1"/>
              <a:t>rechten</a:t>
            </a:r>
            <a:r>
              <a:rPr lang="en-GB" dirty="0"/>
              <a:t>. Al die </a:t>
            </a:r>
            <a:r>
              <a:rPr lang="en-GB" dirty="0" err="1"/>
              <a:t>bewegingen</a:t>
            </a:r>
            <a:r>
              <a:rPr lang="en-GB" dirty="0"/>
              <a:t> </a:t>
            </a:r>
            <a:r>
              <a:rPr lang="en-GB" dirty="0" err="1"/>
              <a:t>kwamen</a:t>
            </a:r>
            <a:r>
              <a:rPr lang="en-GB" dirty="0"/>
              <a:t> </a:t>
            </a:r>
            <a:r>
              <a:rPr lang="en-GB" dirty="0" err="1"/>
              <a:t>uiteindelijk</a:t>
            </a:r>
            <a:r>
              <a:rPr lang="en-GB" dirty="0"/>
              <a:t> </a:t>
            </a:r>
            <a:r>
              <a:rPr lang="en-GB" dirty="0" err="1"/>
              <a:t>samen</a:t>
            </a:r>
            <a:r>
              <a:rPr lang="en-GB" dirty="0"/>
              <a:t> in de </a:t>
            </a:r>
            <a:r>
              <a:rPr lang="en-GB" dirty="0" err="1"/>
              <a:t>neurodiversiteitsbeweging</a:t>
            </a:r>
            <a:r>
              <a:rPr lang="en-GB" dirty="0"/>
              <a:t>. Ik </a:t>
            </a:r>
            <a:r>
              <a:rPr lang="en-GB" dirty="0" err="1"/>
              <a:t>zal</a:t>
            </a:r>
            <a:r>
              <a:rPr lang="en-GB" dirty="0"/>
              <a:t> </a:t>
            </a:r>
            <a:r>
              <a:rPr lang="en-GB" dirty="0" err="1"/>
              <a:t>zometeen</a:t>
            </a:r>
            <a:r>
              <a:rPr lang="en-GB" dirty="0"/>
              <a:t> </a:t>
            </a:r>
            <a:r>
              <a:rPr lang="en-GB" dirty="0" err="1"/>
              <a:t>nog</a:t>
            </a:r>
            <a:r>
              <a:rPr lang="en-GB" dirty="0"/>
              <a:t> wat </a:t>
            </a:r>
            <a:r>
              <a:rPr lang="en-GB" dirty="0" err="1"/>
              <a:t>meer</a:t>
            </a:r>
            <a:r>
              <a:rPr lang="en-GB" dirty="0"/>
              <a:t> </a:t>
            </a:r>
            <a:r>
              <a:rPr lang="en-GB" dirty="0" err="1"/>
              <a:t>vertellen</a:t>
            </a:r>
            <a:r>
              <a:rPr lang="en-GB" dirty="0"/>
              <a:t> over </a:t>
            </a:r>
            <a:r>
              <a:rPr lang="en-GB" dirty="0" err="1"/>
              <a:t>deze</a:t>
            </a:r>
            <a:r>
              <a:rPr lang="en-GB" dirty="0"/>
              <a:t> </a:t>
            </a:r>
            <a:r>
              <a:rPr lang="en-GB" dirty="0" err="1"/>
              <a:t>bewegingen</a:t>
            </a:r>
            <a:r>
              <a:rPr lang="en-GB" dirty="0"/>
              <a:t> en hoe ze </a:t>
            </a:r>
            <a:r>
              <a:rPr lang="en-GB" dirty="0" err="1"/>
              <a:t>bij</a:t>
            </a:r>
            <a:r>
              <a:rPr lang="en-GB" dirty="0"/>
              <a:t> </a:t>
            </a:r>
            <a:r>
              <a:rPr lang="en-GB" dirty="0" err="1"/>
              <a:t>elkaar</a:t>
            </a:r>
            <a:r>
              <a:rPr lang="en-GB" dirty="0"/>
              <a:t> </a:t>
            </a:r>
            <a:r>
              <a:rPr lang="en-GB" dirty="0" err="1"/>
              <a:t>zijn</a:t>
            </a:r>
            <a:r>
              <a:rPr lang="en-GB" dirty="0"/>
              <a:t> </a:t>
            </a:r>
            <a:r>
              <a:rPr lang="en-GB" dirty="0" err="1"/>
              <a:t>gekomen</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 </a:t>
            </a:r>
            <a:r>
              <a:rPr lang="en-GB" dirty="0" err="1"/>
              <a:t>neurodiversiteitsbeweging</a:t>
            </a:r>
            <a:r>
              <a:rPr lang="en-GB" dirty="0"/>
              <a:t> is </a:t>
            </a:r>
            <a:r>
              <a:rPr lang="en-GB" dirty="0" err="1"/>
              <a:t>daarom</a:t>
            </a:r>
            <a:r>
              <a:rPr lang="en-GB" dirty="0"/>
              <a:t> </a:t>
            </a:r>
            <a:r>
              <a:rPr lang="en-GB" dirty="0" err="1"/>
              <a:t>als</a:t>
            </a:r>
            <a:r>
              <a:rPr lang="en-GB" dirty="0"/>
              <a:t> </a:t>
            </a:r>
            <a:r>
              <a:rPr lang="en-GB" dirty="0" err="1"/>
              <a:t>mensenrechtenbeweging</a:t>
            </a:r>
            <a:r>
              <a:rPr lang="en-GB" dirty="0"/>
              <a:t> </a:t>
            </a:r>
            <a:r>
              <a:rPr lang="en-GB" dirty="0" err="1"/>
              <a:t>een</a:t>
            </a:r>
            <a:r>
              <a:rPr lang="en-GB" dirty="0"/>
              <a:t> </a:t>
            </a:r>
            <a:r>
              <a:rPr lang="en-GB" dirty="0" err="1"/>
              <a:t>tegenreactie</a:t>
            </a:r>
            <a:r>
              <a:rPr lang="en-GB" dirty="0"/>
              <a:t> op </a:t>
            </a:r>
            <a:r>
              <a:rPr lang="en-GB" dirty="0" err="1"/>
              <a:t>discriminatie</a:t>
            </a:r>
            <a:r>
              <a:rPr lang="en-GB" dirty="0"/>
              <a:t>, en </a:t>
            </a:r>
            <a:r>
              <a:rPr lang="en-GB" dirty="0" err="1"/>
              <a:t>onderdrukking</a:t>
            </a:r>
            <a:r>
              <a:rPr lang="en-GB" dirty="0"/>
              <a:t> en </a:t>
            </a:r>
            <a:r>
              <a:rPr lang="en-GB" dirty="0" err="1"/>
              <a:t>geweld</a:t>
            </a:r>
            <a:r>
              <a:rPr lang="en-GB" dirty="0"/>
              <a:t> die </a:t>
            </a:r>
            <a:r>
              <a:rPr lang="en-GB" dirty="0" err="1"/>
              <a:t>deze</a:t>
            </a:r>
            <a:r>
              <a:rPr lang="en-GB" dirty="0"/>
              <a:t> vier </a:t>
            </a:r>
            <a:r>
              <a:rPr lang="en-GB" dirty="0" err="1"/>
              <a:t>groepen</a:t>
            </a:r>
            <a:r>
              <a:rPr lang="en-GB" dirty="0"/>
              <a:t> </a:t>
            </a:r>
            <a:r>
              <a:rPr lang="en-GB" dirty="0" err="1"/>
              <a:t>meemaakten</a:t>
            </a:r>
            <a:r>
              <a:rPr lang="en-GB" dirty="0"/>
              <a:t> in de </a:t>
            </a:r>
            <a:r>
              <a:rPr lang="en-GB" dirty="0" err="1"/>
              <a:t>Westerse</a:t>
            </a:r>
            <a:r>
              <a:rPr lang="en-GB" dirty="0"/>
              <a:t> </a:t>
            </a:r>
            <a:r>
              <a:rPr lang="en-GB" dirty="0" err="1"/>
              <a:t>psychiatrie</a:t>
            </a:r>
            <a:r>
              <a:rPr lang="en-GB" dirty="0"/>
              <a:t> en in de </a:t>
            </a:r>
            <a:r>
              <a:rPr lang="en-GB" dirty="0" err="1"/>
              <a:t>samenleving</a:t>
            </a:r>
            <a:r>
              <a:rPr lang="en-GB" dirty="0"/>
              <a:t>. Daar ga </a:t>
            </a:r>
            <a:r>
              <a:rPr lang="en-GB" dirty="0" err="1"/>
              <a:t>ik</a:t>
            </a:r>
            <a:r>
              <a:rPr lang="en-GB" dirty="0"/>
              <a:t> </a:t>
            </a:r>
            <a:r>
              <a:rPr lang="en-GB" dirty="0" err="1"/>
              <a:t>zometeen</a:t>
            </a:r>
            <a:r>
              <a:rPr lang="en-GB" dirty="0"/>
              <a:t> </a:t>
            </a:r>
            <a:r>
              <a:rPr lang="en-GB" dirty="0" err="1"/>
              <a:t>meer</a:t>
            </a:r>
            <a:r>
              <a:rPr lang="en-GB" dirty="0"/>
              <a:t> over </a:t>
            </a:r>
            <a:r>
              <a:rPr lang="en-GB" dirty="0" err="1"/>
              <a:t>vertellen</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p:cNvSpPr>
            <a:spLocks noGrp="1"/>
          </p:cNvSpPr>
          <p:nvPr>
            <p:ph type="sldNum" sz="quarter" idx="5"/>
          </p:nvPr>
        </p:nvSpPr>
        <p:spPr/>
        <p:txBody>
          <a:bodyPr/>
          <a:lstStyle/>
          <a:p>
            <a:fld id="{16954451-F0BB-4279-B400-015AA74DC259}" type="slidenum">
              <a:rPr lang="en-NL" smtClean="0"/>
              <a:t>9</a:t>
            </a:fld>
            <a:endParaRPr lang="en-NL"/>
          </a:p>
        </p:txBody>
      </p:sp>
    </p:spTree>
    <p:extLst>
      <p:ext uri="{BB962C8B-B14F-4D97-AF65-F5344CB8AC3E}">
        <p14:creationId xmlns:p14="http://schemas.microsoft.com/office/powerpoint/2010/main" val="4020017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096FB-311D-B355-161C-E5918019475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70F7606-3815-D19C-FCAE-91F77EBFFF9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63CEFBA-C35A-1FBD-0298-CFC49B11C5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Als we een beetje teruggaan naar de gehandicaptenrechtenbeweging die een paar decennia eerder begon in de jaren 60 en 70, zag je dat gehandicapte mensen vaak nauwelijks zichtbaar waren in de samenleving. Gehandicapte mensen werden routineus opgesloten in instituten, en konden niet met het openbaar vervoer. Vanwege de toen geldende “</a:t>
            </a:r>
            <a:r>
              <a:rPr lang="nl-NL" dirty="0" err="1"/>
              <a:t>ugly</a:t>
            </a:r>
            <a:r>
              <a:rPr lang="nl-NL" dirty="0"/>
              <a:t> </a:t>
            </a:r>
            <a:r>
              <a:rPr lang="nl-NL" dirty="0" err="1"/>
              <a:t>laws</a:t>
            </a:r>
            <a:r>
              <a:rPr lang="nl-NL" dirty="0"/>
              <a:t>” mochten ze vaak niet eens de straat op. Op dat moment was de </a:t>
            </a:r>
            <a:r>
              <a:rPr lang="nl-NL" dirty="0" err="1"/>
              <a:t>amerikaanse</a:t>
            </a:r>
            <a:r>
              <a:rPr lang="nl-NL" dirty="0"/>
              <a:t> </a:t>
            </a:r>
            <a:r>
              <a:rPr lang="nl-NL" dirty="0" err="1"/>
              <a:t>civil</a:t>
            </a:r>
            <a:r>
              <a:rPr lang="nl-NL" dirty="0"/>
              <a:t> </a:t>
            </a:r>
            <a:r>
              <a:rPr lang="nl-NL" dirty="0" err="1"/>
              <a:t>rights</a:t>
            </a:r>
            <a:r>
              <a:rPr lang="nl-NL" dirty="0"/>
              <a:t> </a:t>
            </a:r>
            <a:r>
              <a:rPr lang="nl-NL" dirty="0" err="1"/>
              <a:t>movement</a:t>
            </a:r>
            <a:r>
              <a:rPr lang="nl-NL" dirty="0"/>
              <a:t> flink in opkomst. Gehandicapte mensen werden daardoor geïnspireerd en begonnen op gegeven moment te organiseren tegen de onderdrukking die ook zij ervaarden. In samenwerking met o.a. de Black </a:t>
            </a:r>
            <a:r>
              <a:rPr lang="nl-NL" dirty="0" err="1"/>
              <a:t>Panthers</a:t>
            </a:r>
            <a:r>
              <a:rPr lang="nl-NL" dirty="0"/>
              <a:t> bezetten ze een aantal overheidsgebouwen in de jaren 70 en 80 tot er wetgeving werd aangenomen waardoor hun rechten beschermd werden. Ze vochten voor het recht op toegankelijke gebouwen, toegankelijk onderwijs, zorg en gelijke rechten, met als kroon op hun werk de </a:t>
            </a:r>
            <a:r>
              <a:rPr lang="nl-NL" dirty="0" err="1"/>
              <a:t>Americans</a:t>
            </a:r>
            <a:r>
              <a:rPr lang="nl-NL" dirty="0"/>
              <a:t> </a:t>
            </a:r>
            <a:r>
              <a:rPr lang="nl-NL" dirty="0" err="1"/>
              <a:t>with</a:t>
            </a:r>
            <a:r>
              <a:rPr lang="nl-NL" dirty="0"/>
              <a:t> </a:t>
            </a:r>
            <a:r>
              <a:rPr lang="nl-NL" dirty="0" err="1"/>
              <a:t>Disabilities</a:t>
            </a:r>
            <a:r>
              <a:rPr lang="nl-NL" dirty="0"/>
              <a:t> Act in 1990. Dat is dus helemaal niet zo lang geleden!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Nederland zijn we daar trouwens stukken later mee. Het Nederlandse equivalent voor de </a:t>
            </a:r>
            <a:r>
              <a:rPr lang="nl-NL" dirty="0" err="1"/>
              <a:t>Americans</a:t>
            </a:r>
            <a:r>
              <a:rPr lang="nl-NL" dirty="0"/>
              <a:t> </a:t>
            </a:r>
            <a:r>
              <a:rPr lang="nl-NL" dirty="0" err="1"/>
              <a:t>with</a:t>
            </a:r>
            <a:r>
              <a:rPr lang="nl-NL" dirty="0"/>
              <a:t> </a:t>
            </a:r>
            <a:r>
              <a:rPr lang="nl-NL" dirty="0" err="1"/>
              <a:t>disabilities</a:t>
            </a:r>
            <a:r>
              <a:rPr lang="nl-NL" dirty="0"/>
              <a:t> act is het VN-verdrag Handicap. Dat is een mensenrechtenverdrag wat de rechten van mensen met een beperking moet beschermen. Nederland heeft dat pas in 2016 aangenomen (of geratificeerd), dus dat is nog niet eens tien jaar geleden.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Maar goed, even verder naar de gehandicaptenrechtenbeweging in de VS, en de autismebeweging.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autistische mensen waren in de jaren 90 geïnspireerd door wat de gehandicaptenrechtenbeweging had bereikt, en gingen organiseren om op te komen voor hun eigen rechten. Er gebeurde op dat moment een heleboel in de autismewereld: de diagnostische criteria voor autisme werden flink uitgebreid zodat er veel meer autistische mensen in aanmerking kwamen voor een diagnose. Autisme was niet super zeldzaam zoals eerder werd gedacht, maar werd steeds bekender. Er werd veel over autisme gepraat, maar daar waren autistische mensen zelf eigenlijk niet bij betrokken. Daardoor kreeg je een beetje dat we van een afstandje werden bestudeerd en dat daar conclusies over werden getrokken zonder dat iemand daadwerkelijk met ons praatte. Dit is onder andere hoe achterhaalde theorieën over empathie zijn ontstaan.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Daarnaast waren er nog een paar dingen aan de hand, specifiek in de VS. De eerste is ABA-therapie. Dit was vaak de enige therapie die beschikbaar was voor autistische mensen. Sommigen van jullie zullen mij ook wel kennen van mijn jarenlange gelobby tegen ABA in Nederland, want inmiddels is dat hier ook in opkomst. ABA is ontwikkeld door grotendeels dezelfde wetenschappers die verantwoordelijk waren voor The </a:t>
            </a:r>
            <a:r>
              <a:rPr lang="nl-NL" dirty="0" err="1"/>
              <a:t>Feminine</a:t>
            </a:r>
            <a:r>
              <a:rPr lang="nl-NL" dirty="0"/>
              <a:t> Boy Project. Hebben jullie daar wel eens van gehoord? Dat is een van de grootste onderzoeken naar wat we nu </a:t>
            </a:r>
            <a:r>
              <a:rPr lang="nl-NL" dirty="0" err="1"/>
              <a:t>homoconversietherapie</a:t>
            </a:r>
            <a:r>
              <a:rPr lang="nl-NL" dirty="0"/>
              <a:t> noemen: therapie om je homoseksualiteit te genezen. ABA en </a:t>
            </a:r>
            <a:r>
              <a:rPr lang="nl-NL" dirty="0" err="1"/>
              <a:t>homoconversietherapie</a:t>
            </a:r>
            <a:r>
              <a:rPr lang="nl-NL" dirty="0"/>
              <a:t> gebruiken veel van dezelfde technieken en hadden ook hetzelfde doel: wie jij bent reduceren tot gedrag dat gecorrigeerd moet worden. Mede door toen heersende ideeën over dat autisme veroorzaakt werd door een slechte opvoeding, de “koelkastmoeder”, brachten ouders hun autistische kinderen massaal naar ABA-therapie.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En als laatste had je de opkomst van het internet, wat een mega toegankelijke manier bleek voor autistische mensen om met elkaar te communiceren. Ja, het stereotype van autistische mensen op stoffige internetforums is toch wel een beetje waar.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Je had dus tegelijkertijd autistische mensen die eigenlijk nooit het woord hadden gekregen ineens met elkaar in contact konden komen. En die aan alle kanten te horen hadden gekregen dat ze minder waard waren, en die geweld ervaarden omdat ze autistisch waren. Ze kwamen dus op die internetforums samen om daar met elkaar over te praten.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Ergens op die internetforums in de jaren 90 is het woord neurodiversiteit bedacht door een groepje autistische mensen. De persoon die hier credit voor krijgt is meestal Judy </a:t>
            </a:r>
            <a:r>
              <a:rPr lang="nl-NL" dirty="0" err="1"/>
              <a:t>Singer</a:t>
            </a:r>
            <a:r>
              <a:rPr lang="nl-NL" dirty="0"/>
              <a:t>, maar zij heeft het niet bedacht. Ze is simpelweg de eerste persoon die het gebruikt in een academische publicatie, in 1998.</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autismebeweging heeft in de jaren 80 en 90 een hoop bereikt. Zo zijn ze bijvoorbeeld een van de eerste groepen die invloed hebben gehad op hun eigen diagnostische criteria. Mede door de autismebeweging wordt autisme nu gezien als iets dat levenslang is, en maskeren wordt nu ook meegenomen in de diagnostische criteria voor autisme.</a:t>
            </a:r>
          </a:p>
        </p:txBody>
      </p:sp>
      <p:sp>
        <p:nvSpPr>
          <p:cNvPr id="4" name="Tijdelijke aanduiding voor dianummer 3">
            <a:extLst>
              <a:ext uri="{FF2B5EF4-FFF2-40B4-BE49-F238E27FC236}">
                <a16:creationId xmlns:a16="http://schemas.microsoft.com/office/drawing/2014/main" id="{28E217E4-9207-B8E5-6F35-F3A1856BA953}"/>
              </a:ext>
            </a:extLst>
          </p:cNvPr>
          <p:cNvSpPr>
            <a:spLocks noGrp="1"/>
          </p:cNvSpPr>
          <p:nvPr>
            <p:ph type="sldNum" sz="quarter" idx="5"/>
          </p:nvPr>
        </p:nvSpPr>
        <p:spPr/>
        <p:txBody>
          <a:bodyPr/>
          <a:lstStyle/>
          <a:p>
            <a:fld id="{16954451-F0BB-4279-B400-015AA74DC259}" type="slidenum">
              <a:rPr lang="en-NL" smtClean="0"/>
              <a:t>10</a:t>
            </a:fld>
            <a:endParaRPr lang="en-NL"/>
          </a:p>
        </p:txBody>
      </p:sp>
    </p:spTree>
    <p:extLst>
      <p:ext uri="{BB962C8B-B14F-4D97-AF65-F5344CB8AC3E}">
        <p14:creationId xmlns:p14="http://schemas.microsoft.com/office/powerpoint/2010/main" val="1244287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2345051-2045-45DA-935E-2E3CA1A69ADC}" type="datetimeFigureOut">
              <a:rPr lang="en-US" smtClean="0"/>
              <a:t>6/24/2025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0327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6/24/2025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49713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345051-2045-45DA-935E-2E3CA1A69ADC}" type="datetimeFigureOut">
              <a:rPr lang="en-US" smtClean="0"/>
              <a:t>6/24/2025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492915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345051-2045-45DA-935E-2E3CA1A69ADC}" type="datetimeFigureOut">
              <a:rPr lang="en-US" smtClean="0"/>
              <a:t>6/24/2025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A7CD31F4-64FA-4BA0-9498-67783267A8C8}"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23152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2345051-2045-45DA-935E-2E3CA1A69ADC}" type="datetimeFigureOut">
              <a:rPr lang="en-US" smtClean="0"/>
              <a:t>6/24/2025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62033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345051-2045-45DA-935E-2E3CA1A69ADC}" type="datetimeFigureOut">
              <a:rPr lang="en-US" smtClean="0"/>
              <a:t>6/24/2025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66515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345051-2045-45DA-935E-2E3CA1A69ADC}" type="datetimeFigureOut">
              <a:rPr lang="en-US" smtClean="0"/>
              <a:t>6/24/2025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826715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72528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2345051-2045-45DA-935E-2E3CA1A69ADC}" type="datetimeFigureOut">
              <a:rPr lang="en-US" smtClean="0"/>
              <a:t>6/24/2025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6154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8369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2345051-2045-45DA-935E-2E3CA1A69ADC}" type="datetimeFigureOut">
              <a:rPr lang="en-US" smtClean="0"/>
              <a:t>6/24/2025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7510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3585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6/24/2025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6351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2424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6/24/2025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0080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4270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7037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345051-2045-45DA-935E-2E3CA1A69ADC}" type="datetimeFigureOut">
              <a:rPr lang="en-US" smtClean="0"/>
              <a:t>6/24/2025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02492100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neuroelfje@neuroelfje.nl"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hyperlink" Target="http://www.neuroelfje.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99131926-722E-ADE4-742F-90B1E9DBC061}"/>
              </a:ext>
            </a:extLst>
          </p:cNvPr>
          <p:cNvPicPr>
            <a:picLocks noChangeAspect="1"/>
          </p:cNvPicPr>
          <p:nvPr/>
        </p:nvPicPr>
        <p:blipFill rotWithShape="1">
          <a:blip r:embed="rId3" cstate="screen">
            <a:alphaModFix amt="40000"/>
            <a:extLst>
              <a:ext uri="{28A0092B-C50C-407E-A947-70E740481C1C}">
                <a14:useLocalDpi xmlns:a14="http://schemas.microsoft.com/office/drawing/2010/main"/>
              </a:ext>
            </a:extLst>
          </a:blip>
          <a:srcRect/>
          <a:stretch/>
        </p:blipFill>
        <p:spPr>
          <a:xfrm>
            <a:off x="0" y="0"/>
            <a:ext cx="12191980" cy="6857990"/>
          </a:xfrm>
          <a:prstGeom prst="rect">
            <a:avLst/>
          </a:prstGeom>
        </p:spPr>
      </p:pic>
      <p:sp>
        <p:nvSpPr>
          <p:cNvPr id="2" name="Title 1">
            <a:extLst>
              <a:ext uri="{FF2B5EF4-FFF2-40B4-BE49-F238E27FC236}">
                <a16:creationId xmlns:a16="http://schemas.microsoft.com/office/drawing/2014/main" id="{A0C7745F-F8EB-464B-B97B-73BAF8B84499}"/>
              </a:ext>
            </a:extLst>
          </p:cNvPr>
          <p:cNvSpPr>
            <a:spLocks noGrp="1"/>
          </p:cNvSpPr>
          <p:nvPr>
            <p:ph type="ctrTitle"/>
          </p:nvPr>
        </p:nvSpPr>
        <p:spPr>
          <a:xfrm>
            <a:off x="1371600" y="3014139"/>
            <a:ext cx="9448800" cy="1825096"/>
          </a:xfrm>
        </p:spPr>
        <p:txBody>
          <a:bodyPr>
            <a:normAutofit/>
          </a:bodyPr>
          <a:lstStyle/>
          <a:p>
            <a:r>
              <a:rPr lang="en-GB" sz="5000" cap="none" dirty="0"/>
              <a:t>De </a:t>
            </a:r>
            <a:r>
              <a:rPr lang="en-GB" sz="5000" cap="none" dirty="0" err="1"/>
              <a:t>neurodiversiteitsbeweging</a:t>
            </a:r>
            <a:br>
              <a:rPr lang="en-GB" dirty="0"/>
            </a:br>
            <a:endParaRPr lang="en-NL" dirty="0"/>
          </a:p>
        </p:txBody>
      </p:sp>
      <p:sp>
        <p:nvSpPr>
          <p:cNvPr id="3" name="Subtitle 2">
            <a:extLst>
              <a:ext uri="{FF2B5EF4-FFF2-40B4-BE49-F238E27FC236}">
                <a16:creationId xmlns:a16="http://schemas.microsoft.com/office/drawing/2014/main" id="{9E3F486A-2267-EE44-42F8-B2CFF36FEDB6}"/>
              </a:ext>
            </a:extLst>
          </p:cNvPr>
          <p:cNvSpPr>
            <a:spLocks noGrp="1"/>
          </p:cNvSpPr>
          <p:nvPr>
            <p:ph type="subTitle" idx="1"/>
          </p:nvPr>
        </p:nvSpPr>
        <p:spPr>
          <a:xfrm>
            <a:off x="1371600" y="4842935"/>
            <a:ext cx="9448800" cy="685800"/>
          </a:xfrm>
        </p:spPr>
        <p:txBody>
          <a:bodyPr>
            <a:normAutofit fontScale="92500" lnSpcReduction="10000"/>
          </a:bodyPr>
          <a:lstStyle/>
          <a:p>
            <a:r>
              <a:rPr lang="en-GB" dirty="0"/>
              <a:t>Jopie Louwe Kooijmans / </a:t>
            </a:r>
            <a:r>
              <a:rPr lang="en-GB" dirty="0" err="1"/>
              <a:t>NeuroElfje</a:t>
            </a:r>
            <a:endParaRPr lang="en-GB" dirty="0"/>
          </a:p>
          <a:p>
            <a:r>
              <a:rPr lang="en-GB" dirty="0"/>
              <a:t>www.neuroelfje.nl / neuroelfje@neuroelfje.nl</a:t>
            </a:r>
            <a:endParaRPr lang="en-NL" dirty="0"/>
          </a:p>
        </p:txBody>
      </p:sp>
    </p:spTree>
    <p:extLst>
      <p:ext uri="{BB962C8B-B14F-4D97-AF65-F5344CB8AC3E}">
        <p14:creationId xmlns:p14="http://schemas.microsoft.com/office/powerpoint/2010/main" val="38946139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2D87C-D493-069C-8754-D5D2958EAE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604187-74BE-A1F9-00C1-3232C5CF83E2}"/>
              </a:ext>
            </a:extLst>
          </p:cNvPr>
          <p:cNvSpPr>
            <a:spLocks noGrp="1"/>
          </p:cNvSpPr>
          <p:nvPr>
            <p:ph type="title"/>
          </p:nvPr>
        </p:nvSpPr>
        <p:spPr/>
        <p:txBody>
          <a:bodyPr>
            <a:normAutofit/>
          </a:bodyPr>
          <a:lstStyle/>
          <a:p>
            <a:r>
              <a:rPr lang="en-GB" cap="none" dirty="0"/>
              <a:t>De </a:t>
            </a:r>
            <a:r>
              <a:rPr lang="en-GB" cap="none" dirty="0" err="1"/>
              <a:t>autisme</a:t>
            </a:r>
            <a:r>
              <a:rPr lang="en-GB" cap="none" dirty="0"/>
              <a:t>- en </a:t>
            </a:r>
            <a:r>
              <a:rPr lang="en-GB" cap="none" dirty="0" err="1"/>
              <a:t>gehandicaptenrechtenbeweging</a:t>
            </a:r>
            <a:endParaRPr lang="en-NL" cap="none" dirty="0"/>
          </a:p>
        </p:txBody>
      </p:sp>
      <p:sp>
        <p:nvSpPr>
          <p:cNvPr id="3" name="Content Placeholder 2">
            <a:extLst>
              <a:ext uri="{FF2B5EF4-FFF2-40B4-BE49-F238E27FC236}">
                <a16:creationId xmlns:a16="http://schemas.microsoft.com/office/drawing/2014/main" id="{A81A7008-9CB1-9DC0-998D-46601761009F}"/>
              </a:ext>
            </a:extLst>
          </p:cNvPr>
          <p:cNvSpPr>
            <a:spLocks noGrp="1"/>
          </p:cNvSpPr>
          <p:nvPr>
            <p:ph idx="1"/>
          </p:nvPr>
        </p:nvSpPr>
        <p:spPr/>
        <p:txBody>
          <a:bodyPr>
            <a:normAutofit/>
          </a:bodyPr>
          <a:lstStyle/>
          <a:p>
            <a:r>
              <a:rPr lang="en-GB" dirty="0"/>
              <a:t>In de </a:t>
            </a:r>
            <a:r>
              <a:rPr lang="en-GB" dirty="0" err="1"/>
              <a:t>jaren</a:t>
            </a:r>
            <a:r>
              <a:rPr lang="en-GB" dirty="0"/>
              <a:t> 70 </a:t>
            </a:r>
            <a:r>
              <a:rPr lang="en-GB" dirty="0" err="1"/>
              <a:t>gingen</a:t>
            </a:r>
            <a:r>
              <a:rPr lang="en-GB" dirty="0"/>
              <a:t> </a:t>
            </a:r>
            <a:r>
              <a:rPr lang="en-GB" dirty="0" err="1"/>
              <a:t>gehandicapte</a:t>
            </a:r>
            <a:r>
              <a:rPr lang="en-GB" dirty="0"/>
              <a:t> </a:t>
            </a:r>
            <a:r>
              <a:rPr lang="en-GB" dirty="0" err="1"/>
              <a:t>mensen</a:t>
            </a:r>
            <a:r>
              <a:rPr lang="en-GB" dirty="0"/>
              <a:t> </a:t>
            </a:r>
            <a:r>
              <a:rPr lang="en-GB" dirty="0" err="1"/>
              <a:t>zich</a:t>
            </a:r>
            <a:r>
              <a:rPr lang="en-GB" dirty="0"/>
              <a:t> </a:t>
            </a:r>
            <a:r>
              <a:rPr lang="en-GB" dirty="0" err="1"/>
              <a:t>massaal</a:t>
            </a:r>
            <a:r>
              <a:rPr lang="en-GB" dirty="0"/>
              <a:t> </a:t>
            </a:r>
            <a:r>
              <a:rPr lang="en-GB" dirty="0" err="1"/>
              <a:t>organiseren</a:t>
            </a:r>
            <a:r>
              <a:rPr lang="en-GB" dirty="0"/>
              <a:t> </a:t>
            </a:r>
            <a:r>
              <a:rPr lang="en-GB" dirty="0" err="1"/>
              <a:t>tegen</a:t>
            </a:r>
            <a:r>
              <a:rPr lang="en-GB" dirty="0"/>
              <a:t> </a:t>
            </a:r>
            <a:r>
              <a:rPr lang="en-GB" dirty="0" err="1"/>
              <a:t>hun</a:t>
            </a:r>
            <a:r>
              <a:rPr lang="en-GB" dirty="0"/>
              <a:t> </a:t>
            </a:r>
            <a:r>
              <a:rPr lang="en-GB" dirty="0" err="1"/>
              <a:t>onderdrukking</a:t>
            </a:r>
            <a:r>
              <a:rPr lang="en-GB" dirty="0"/>
              <a:t> en </a:t>
            </a:r>
            <a:r>
              <a:rPr lang="en-GB" dirty="0" err="1"/>
              <a:t>voor</a:t>
            </a:r>
            <a:r>
              <a:rPr lang="en-GB" dirty="0"/>
              <a:t> </a:t>
            </a:r>
            <a:r>
              <a:rPr lang="en-GB" dirty="0" err="1"/>
              <a:t>hun</a:t>
            </a:r>
            <a:r>
              <a:rPr lang="en-GB" dirty="0"/>
              <a:t> </a:t>
            </a:r>
            <a:r>
              <a:rPr lang="en-GB" dirty="0" err="1"/>
              <a:t>rechten</a:t>
            </a:r>
            <a:r>
              <a:rPr lang="en-GB" dirty="0"/>
              <a:t>.</a:t>
            </a:r>
          </a:p>
          <a:p>
            <a:r>
              <a:rPr lang="en-GB" dirty="0" err="1"/>
              <a:t>Geïnspireerd</a:t>
            </a:r>
            <a:r>
              <a:rPr lang="en-GB" dirty="0"/>
              <a:t> </a:t>
            </a:r>
            <a:r>
              <a:rPr lang="en-GB" dirty="0" err="1"/>
              <a:t>daarop</a:t>
            </a:r>
            <a:r>
              <a:rPr lang="en-GB" dirty="0"/>
              <a:t> </a:t>
            </a:r>
            <a:r>
              <a:rPr lang="en-GB" dirty="0" err="1"/>
              <a:t>gingen</a:t>
            </a:r>
            <a:r>
              <a:rPr lang="en-GB" dirty="0"/>
              <a:t> </a:t>
            </a:r>
            <a:r>
              <a:rPr lang="en-GB" dirty="0" err="1"/>
              <a:t>autistische</a:t>
            </a:r>
            <a:r>
              <a:rPr lang="en-GB" dirty="0"/>
              <a:t> </a:t>
            </a:r>
            <a:r>
              <a:rPr lang="en-GB" dirty="0" err="1"/>
              <a:t>mensen</a:t>
            </a:r>
            <a:r>
              <a:rPr lang="en-GB" dirty="0"/>
              <a:t> </a:t>
            </a:r>
            <a:r>
              <a:rPr lang="en-GB" dirty="0" err="1"/>
              <a:t>zich</a:t>
            </a:r>
            <a:r>
              <a:rPr lang="en-GB" dirty="0"/>
              <a:t> in de </a:t>
            </a:r>
            <a:r>
              <a:rPr lang="en-GB" dirty="0" err="1"/>
              <a:t>jaren</a:t>
            </a:r>
            <a:r>
              <a:rPr lang="en-GB" dirty="0"/>
              <a:t> 80 en 90 </a:t>
            </a:r>
            <a:r>
              <a:rPr lang="en-GB" dirty="0" err="1"/>
              <a:t>organiseren</a:t>
            </a:r>
            <a:r>
              <a:rPr lang="en-GB" dirty="0"/>
              <a:t>.</a:t>
            </a:r>
          </a:p>
          <a:p>
            <a:r>
              <a:rPr lang="en-GB" dirty="0"/>
              <a:t>Het </a:t>
            </a:r>
            <a:r>
              <a:rPr lang="en-GB" dirty="0" err="1"/>
              <a:t>woord</a:t>
            </a:r>
            <a:r>
              <a:rPr lang="en-GB" dirty="0"/>
              <a:t> </a:t>
            </a:r>
            <a:r>
              <a:rPr lang="en-GB" dirty="0" err="1"/>
              <a:t>neurodiversiteit</a:t>
            </a:r>
            <a:r>
              <a:rPr lang="en-GB" dirty="0"/>
              <a:t> </a:t>
            </a:r>
            <a:r>
              <a:rPr lang="en-GB" dirty="0" err="1"/>
              <a:t>werd</a:t>
            </a:r>
            <a:r>
              <a:rPr lang="en-GB" dirty="0"/>
              <a:t> </a:t>
            </a:r>
            <a:r>
              <a:rPr lang="en-GB" dirty="0" err="1"/>
              <a:t>bedacht</a:t>
            </a:r>
            <a:r>
              <a:rPr lang="en-GB" dirty="0"/>
              <a:t> door </a:t>
            </a:r>
            <a:r>
              <a:rPr lang="en-GB" dirty="0" err="1"/>
              <a:t>autistische</a:t>
            </a:r>
            <a:r>
              <a:rPr lang="en-GB" dirty="0"/>
              <a:t> </a:t>
            </a:r>
            <a:r>
              <a:rPr lang="en-GB" dirty="0" err="1"/>
              <a:t>mensen</a:t>
            </a:r>
            <a:r>
              <a:rPr lang="en-GB" dirty="0"/>
              <a:t> op </a:t>
            </a:r>
            <a:r>
              <a:rPr lang="en-GB" dirty="0" err="1"/>
              <a:t>internetforums</a:t>
            </a:r>
            <a:r>
              <a:rPr lang="en-GB" dirty="0"/>
              <a:t> in de </a:t>
            </a:r>
            <a:r>
              <a:rPr lang="en-GB" dirty="0" err="1"/>
              <a:t>jaren</a:t>
            </a:r>
            <a:r>
              <a:rPr lang="en-GB" dirty="0"/>
              <a:t> 90. Het </a:t>
            </a:r>
            <a:r>
              <a:rPr lang="en-GB" dirty="0" err="1"/>
              <a:t>woord</a:t>
            </a:r>
            <a:r>
              <a:rPr lang="en-GB" dirty="0"/>
              <a:t> ‘neurodivergent’ </a:t>
            </a:r>
            <a:r>
              <a:rPr lang="en-GB" dirty="0" err="1"/>
              <a:t>werd</a:t>
            </a:r>
            <a:r>
              <a:rPr lang="en-GB" dirty="0"/>
              <a:t> </a:t>
            </a:r>
            <a:r>
              <a:rPr lang="en-GB" dirty="0" err="1"/>
              <a:t>bedacht</a:t>
            </a:r>
            <a:r>
              <a:rPr lang="en-GB" dirty="0"/>
              <a:t> in 2000 door </a:t>
            </a:r>
            <a:r>
              <a:rPr lang="en-GB" dirty="0" err="1"/>
              <a:t>Kassiane</a:t>
            </a:r>
            <a:r>
              <a:rPr lang="en-GB" dirty="0"/>
              <a:t> </a:t>
            </a:r>
            <a:r>
              <a:rPr lang="en-GB" dirty="0" err="1"/>
              <a:t>Asasumasu</a:t>
            </a:r>
            <a:endParaRPr lang="en-GB" dirty="0"/>
          </a:p>
        </p:txBody>
      </p:sp>
      <p:pic>
        <p:nvPicPr>
          <p:cNvPr id="4" name="Picture 6" descr="A picture containing colorful&#10;&#10;Description automatically generated">
            <a:extLst>
              <a:ext uri="{FF2B5EF4-FFF2-40B4-BE49-F238E27FC236}">
                <a16:creationId xmlns:a16="http://schemas.microsoft.com/office/drawing/2014/main" id="{098814B4-FF96-DBB7-A6DC-9430A9640266}"/>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009245" y="5627307"/>
            <a:ext cx="1182755" cy="1182755"/>
          </a:xfrm>
          <a:prstGeom prst="rect">
            <a:avLst/>
          </a:prstGeom>
        </p:spPr>
      </p:pic>
    </p:spTree>
    <p:extLst>
      <p:ext uri="{BB962C8B-B14F-4D97-AF65-F5344CB8AC3E}">
        <p14:creationId xmlns:p14="http://schemas.microsoft.com/office/powerpoint/2010/main" val="182387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B936D-0648-67BD-AB16-C9E845411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532D5-DEC8-ED0C-4A38-62B300F2BF9D}"/>
              </a:ext>
            </a:extLst>
          </p:cNvPr>
          <p:cNvSpPr>
            <a:spLocks noGrp="1"/>
          </p:cNvSpPr>
          <p:nvPr>
            <p:ph type="title"/>
          </p:nvPr>
        </p:nvSpPr>
        <p:spPr/>
        <p:txBody>
          <a:bodyPr>
            <a:normAutofit/>
          </a:bodyPr>
          <a:lstStyle/>
          <a:p>
            <a:r>
              <a:rPr lang="en-GB" cap="none" dirty="0"/>
              <a:t>De mad pride- en </a:t>
            </a:r>
            <a:r>
              <a:rPr lang="en-GB" cap="none" dirty="0" err="1"/>
              <a:t>antipsychiatriebeweging</a:t>
            </a:r>
            <a:endParaRPr lang="en-NL" cap="none" dirty="0"/>
          </a:p>
        </p:txBody>
      </p:sp>
      <p:sp>
        <p:nvSpPr>
          <p:cNvPr id="3" name="Content Placeholder 2">
            <a:extLst>
              <a:ext uri="{FF2B5EF4-FFF2-40B4-BE49-F238E27FC236}">
                <a16:creationId xmlns:a16="http://schemas.microsoft.com/office/drawing/2014/main" id="{BA2FF73B-C239-A26F-E9E8-A00AA2F0862B}"/>
              </a:ext>
            </a:extLst>
          </p:cNvPr>
          <p:cNvSpPr>
            <a:spLocks noGrp="1"/>
          </p:cNvSpPr>
          <p:nvPr>
            <p:ph idx="1"/>
          </p:nvPr>
        </p:nvSpPr>
        <p:spPr/>
        <p:txBody>
          <a:bodyPr>
            <a:normAutofit/>
          </a:bodyPr>
          <a:lstStyle/>
          <a:p>
            <a:r>
              <a:rPr lang="en-GB" dirty="0"/>
              <a:t>Mad Pride en </a:t>
            </a:r>
            <a:r>
              <a:rPr lang="en-GB" dirty="0" err="1"/>
              <a:t>antipsychiatriebeweging</a:t>
            </a:r>
            <a:r>
              <a:rPr lang="en-GB" dirty="0"/>
              <a:t> </a:t>
            </a:r>
            <a:r>
              <a:rPr lang="en-GB" dirty="0" err="1"/>
              <a:t>hadden</a:t>
            </a:r>
            <a:r>
              <a:rPr lang="en-GB" dirty="0"/>
              <a:t> </a:t>
            </a:r>
            <a:r>
              <a:rPr lang="en-GB" dirty="0" err="1"/>
              <a:t>veel</a:t>
            </a:r>
            <a:r>
              <a:rPr lang="en-GB" dirty="0"/>
              <a:t> </a:t>
            </a:r>
            <a:r>
              <a:rPr lang="en-GB" dirty="0" err="1"/>
              <a:t>gemeen</a:t>
            </a:r>
            <a:r>
              <a:rPr lang="en-GB" dirty="0"/>
              <a:t> met de </a:t>
            </a:r>
            <a:r>
              <a:rPr lang="en-GB" dirty="0" err="1"/>
              <a:t>vroege</a:t>
            </a:r>
            <a:r>
              <a:rPr lang="en-GB" dirty="0"/>
              <a:t> </a:t>
            </a:r>
            <a:r>
              <a:rPr lang="en-GB" dirty="0" err="1"/>
              <a:t>neurodiversiteitsbeweging</a:t>
            </a:r>
            <a:r>
              <a:rPr lang="en-GB" dirty="0"/>
              <a:t>.</a:t>
            </a:r>
          </a:p>
          <a:p>
            <a:r>
              <a:rPr lang="en-GB" dirty="0" err="1"/>
              <a:t>Dit</a:t>
            </a:r>
            <a:r>
              <a:rPr lang="en-GB" dirty="0"/>
              <a:t> </a:t>
            </a:r>
            <a:r>
              <a:rPr lang="en-GB" dirty="0" err="1"/>
              <a:t>zijn</a:t>
            </a:r>
            <a:r>
              <a:rPr lang="en-GB" dirty="0"/>
              <a:t> </a:t>
            </a:r>
            <a:r>
              <a:rPr lang="en-GB" dirty="0" err="1"/>
              <a:t>mensenrechtenbewegingen</a:t>
            </a:r>
            <a:r>
              <a:rPr lang="en-GB" dirty="0"/>
              <a:t> </a:t>
            </a:r>
            <a:r>
              <a:rPr lang="en-GB" dirty="0" err="1"/>
              <a:t>opgericht</a:t>
            </a:r>
            <a:r>
              <a:rPr lang="en-GB" dirty="0"/>
              <a:t> door </a:t>
            </a:r>
            <a:r>
              <a:rPr lang="en-GB" dirty="0" err="1"/>
              <a:t>overlevers</a:t>
            </a:r>
            <a:r>
              <a:rPr lang="en-GB" dirty="0"/>
              <a:t> van de </a:t>
            </a:r>
            <a:r>
              <a:rPr lang="en-GB" dirty="0" err="1"/>
              <a:t>Westerse</a:t>
            </a:r>
            <a:r>
              <a:rPr lang="en-GB" dirty="0"/>
              <a:t> </a:t>
            </a:r>
            <a:r>
              <a:rPr lang="en-GB" dirty="0" err="1"/>
              <a:t>psychiatrie</a:t>
            </a:r>
            <a:r>
              <a:rPr lang="en-GB" dirty="0"/>
              <a:t>.</a:t>
            </a:r>
          </a:p>
          <a:p>
            <a:r>
              <a:rPr lang="en-GB" dirty="0"/>
              <a:t>De </a:t>
            </a:r>
            <a:r>
              <a:rPr lang="en-GB" dirty="0" err="1"/>
              <a:t>Westerse</a:t>
            </a:r>
            <a:r>
              <a:rPr lang="en-GB" dirty="0"/>
              <a:t> </a:t>
            </a:r>
            <a:r>
              <a:rPr lang="en-GB" dirty="0" err="1"/>
              <a:t>psychiatrie</a:t>
            </a:r>
            <a:r>
              <a:rPr lang="en-GB" dirty="0"/>
              <a:t> is van </a:t>
            </a:r>
            <a:r>
              <a:rPr lang="en-GB" dirty="0" err="1"/>
              <a:t>oudsher</a:t>
            </a:r>
            <a:r>
              <a:rPr lang="en-GB" dirty="0"/>
              <a:t> </a:t>
            </a:r>
            <a:r>
              <a:rPr lang="en-GB" dirty="0" err="1"/>
              <a:t>een</a:t>
            </a:r>
            <a:r>
              <a:rPr lang="en-GB" dirty="0"/>
              <a:t> </a:t>
            </a:r>
            <a:r>
              <a:rPr lang="en-GB" dirty="0" err="1"/>
              <a:t>middel</a:t>
            </a:r>
            <a:r>
              <a:rPr lang="en-GB" dirty="0"/>
              <a:t> om </a:t>
            </a:r>
            <a:r>
              <a:rPr lang="en-GB" dirty="0" err="1"/>
              <a:t>mensen</a:t>
            </a:r>
            <a:r>
              <a:rPr lang="en-GB" dirty="0"/>
              <a:t> </a:t>
            </a:r>
            <a:r>
              <a:rPr lang="en-GB" dirty="0" err="1"/>
              <a:t>te</a:t>
            </a:r>
            <a:r>
              <a:rPr lang="en-GB" dirty="0"/>
              <a:t> </a:t>
            </a:r>
            <a:r>
              <a:rPr lang="en-GB" dirty="0" err="1"/>
              <a:t>onderdrukken</a:t>
            </a:r>
            <a:r>
              <a:rPr lang="en-GB" dirty="0"/>
              <a:t> </a:t>
            </a:r>
            <a:r>
              <a:rPr lang="en-GB" dirty="0" err="1"/>
              <a:t>als</a:t>
            </a:r>
            <a:r>
              <a:rPr lang="en-GB" dirty="0"/>
              <a:t> ze </a:t>
            </a:r>
            <a:r>
              <a:rPr lang="en-GB" dirty="0" err="1"/>
              <a:t>zich</a:t>
            </a:r>
            <a:r>
              <a:rPr lang="en-GB" dirty="0"/>
              <a:t> </a:t>
            </a:r>
            <a:r>
              <a:rPr lang="en-GB" dirty="0" err="1"/>
              <a:t>niet</a:t>
            </a:r>
            <a:r>
              <a:rPr lang="en-GB" dirty="0"/>
              <a:t> </a:t>
            </a:r>
            <a:r>
              <a:rPr lang="en-GB" dirty="0" err="1"/>
              <a:t>gedroegen</a:t>
            </a:r>
            <a:r>
              <a:rPr lang="en-GB" dirty="0"/>
              <a:t> </a:t>
            </a:r>
            <a:r>
              <a:rPr lang="en-GB" dirty="0" err="1"/>
              <a:t>zoals</a:t>
            </a:r>
            <a:r>
              <a:rPr lang="en-GB" dirty="0"/>
              <a:t> de norm.</a:t>
            </a:r>
          </a:p>
        </p:txBody>
      </p:sp>
      <p:pic>
        <p:nvPicPr>
          <p:cNvPr id="4" name="Picture 6" descr="A picture containing colorful&#10;&#10;Description automatically generated">
            <a:extLst>
              <a:ext uri="{FF2B5EF4-FFF2-40B4-BE49-F238E27FC236}">
                <a16:creationId xmlns:a16="http://schemas.microsoft.com/office/drawing/2014/main" id="{9B47C5D1-AA6A-46F3-D0C5-3A050F0DE66A}"/>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009245" y="5627307"/>
            <a:ext cx="1182755" cy="1182755"/>
          </a:xfrm>
          <a:prstGeom prst="rect">
            <a:avLst/>
          </a:prstGeom>
        </p:spPr>
      </p:pic>
    </p:spTree>
    <p:extLst>
      <p:ext uri="{BB962C8B-B14F-4D97-AF65-F5344CB8AC3E}">
        <p14:creationId xmlns:p14="http://schemas.microsoft.com/office/powerpoint/2010/main" val="42744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96B4-93A5-CB70-9437-3AC2F6142FCA}"/>
              </a:ext>
            </a:extLst>
          </p:cNvPr>
          <p:cNvSpPr>
            <a:spLocks noGrp="1"/>
          </p:cNvSpPr>
          <p:nvPr>
            <p:ph type="title"/>
          </p:nvPr>
        </p:nvSpPr>
        <p:spPr/>
        <p:txBody>
          <a:bodyPr/>
          <a:lstStyle/>
          <a:p>
            <a:r>
              <a:rPr lang="en-GB" cap="none" dirty="0"/>
              <a:t>Hoe </a:t>
            </a:r>
            <a:r>
              <a:rPr lang="en-GB" cap="none" dirty="0" err="1"/>
              <a:t>kijken</a:t>
            </a:r>
            <a:r>
              <a:rPr lang="en-GB" cap="none" dirty="0"/>
              <a:t> we </a:t>
            </a:r>
            <a:r>
              <a:rPr lang="en-GB" cap="none" dirty="0" err="1"/>
              <a:t>naar</a:t>
            </a:r>
            <a:r>
              <a:rPr lang="en-GB" cap="none" dirty="0"/>
              <a:t> handicap?</a:t>
            </a:r>
            <a:endParaRPr lang="en-NL" cap="none" dirty="0"/>
          </a:p>
        </p:txBody>
      </p:sp>
      <p:sp>
        <p:nvSpPr>
          <p:cNvPr id="3" name="Text Placeholder 2">
            <a:extLst>
              <a:ext uri="{FF2B5EF4-FFF2-40B4-BE49-F238E27FC236}">
                <a16:creationId xmlns:a16="http://schemas.microsoft.com/office/drawing/2014/main" id="{F7E7C504-550C-55DC-4BAB-DB21C262D38F}"/>
              </a:ext>
            </a:extLst>
          </p:cNvPr>
          <p:cNvSpPr>
            <a:spLocks noGrp="1"/>
          </p:cNvSpPr>
          <p:nvPr>
            <p:ph type="body" idx="1"/>
          </p:nvPr>
        </p:nvSpPr>
        <p:spPr>
          <a:xfrm>
            <a:off x="914409" y="2183802"/>
            <a:ext cx="5079991" cy="468782"/>
          </a:xfrm>
        </p:spPr>
        <p:txBody>
          <a:bodyPr>
            <a:normAutofit lnSpcReduction="10000"/>
          </a:bodyPr>
          <a:lstStyle/>
          <a:p>
            <a:r>
              <a:rPr lang="en-GB" dirty="0"/>
              <a:t>Het </a:t>
            </a:r>
            <a:r>
              <a:rPr lang="en-GB" dirty="0" err="1"/>
              <a:t>medisch</a:t>
            </a:r>
            <a:r>
              <a:rPr lang="en-GB" dirty="0"/>
              <a:t> model</a:t>
            </a:r>
            <a:endParaRPr lang="en-NL" dirty="0"/>
          </a:p>
        </p:txBody>
      </p:sp>
      <p:sp>
        <p:nvSpPr>
          <p:cNvPr id="4" name="Content Placeholder 3">
            <a:extLst>
              <a:ext uri="{FF2B5EF4-FFF2-40B4-BE49-F238E27FC236}">
                <a16:creationId xmlns:a16="http://schemas.microsoft.com/office/drawing/2014/main" id="{9C3558A0-0885-CF9C-9673-70BEFB799FAA}"/>
              </a:ext>
            </a:extLst>
          </p:cNvPr>
          <p:cNvSpPr>
            <a:spLocks noGrp="1"/>
          </p:cNvSpPr>
          <p:nvPr>
            <p:ph sz="half" idx="2"/>
          </p:nvPr>
        </p:nvSpPr>
        <p:spPr>
          <a:xfrm>
            <a:off x="685800" y="2652584"/>
            <a:ext cx="5311775" cy="3566101"/>
          </a:xfrm>
        </p:spPr>
        <p:txBody>
          <a:bodyPr>
            <a:normAutofit fontScale="77500" lnSpcReduction="20000"/>
          </a:bodyPr>
          <a:lstStyle/>
          <a:p>
            <a:pPr>
              <a:lnSpc>
                <a:spcPct val="120000"/>
              </a:lnSpc>
            </a:pPr>
            <a:r>
              <a:rPr lang="en-GB" dirty="0"/>
              <a:t>Dominant model in de </a:t>
            </a:r>
            <a:r>
              <a:rPr lang="en-GB" dirty="0" err="1"/>
              <a:t>Westerse</a:t>
            </a:r>
            <a:r>
              <a:rPr lang="en-GB" dirty="0"/>
              <a:t> </a:t>
            </a:r>
            <a:r>
              <a:rPr lang="en-GB" dirty="0" err="1"/>
              <a:t>Samenleving</a:t>
            </a:r>
            <a:endParaRPr lang="en-GB" dirty="0"/>
          </a:p>
          <a:p>
            <a:pPr>
              <a:lnSpc>
                <a:spcPct val="120000"/>
              </a:lnSpc>
            </a:pPr>
            <a:r>
              <a:rPr lang="en-GB" dirty="0"/>
              <a:t>De handicap is </a:t>
            </a:r>
            <a:r>
              <a:rPr lang="en-GB" dirty="0" err="1"/>
              <a:t>een</a:t>
            </a:r>
            <a:r>
              <a:rPr lang="en-GB" dirty="0"/>
              <a:t> </a:t>
            </a:r>
            <a:r>
              <a:rPr lang="en-GB" dirty="0" err="1"/>
              <a:t>afwijking</a:t>
            </a:r>
            <a:r>
              <a:rPr lang="en-GB" dirty="0"/>
              <a:t> die door </a:t>
            </a:r>
            <a:r>
              <a:rPr lang="en-GB" dirty="0" err="1"/>
              <a:t>dokters</a:t>
            </a:r>
            <a:r>
              <a:rPr lang="en-GB" dirty="0"/>
              <a:t>, </a:t>
            </a:r>
            <a:r>
              <a:rPr lang="en-GB" dirty="0" err="1"/>
              <a:t>hulpverleners</a:t>
            </a:r>
            <a:r>
              <a:rPr lang="en-GB" dirty="0"/>
              <a:t> </a:t>
            </a:r>
            <a:r>
              <a:rPr lang="en-GB" dirty="0" err="1"/>
              <a:t>e.d.</a:t>
            </a:r>
            <a:r>
              <a:rPr lang="en-GB" dirty="0"/>
              <a:t> zo </a:t>
            </a:r>
            <a:r>
              <a:rPr lang="en-GB" dirty="0" err="1"/>
              <a:t>veel</a:t>
            </a:r>
            <a:r>
              <a:rPr lang="en-GB" dirty="0"/>
              <a:t> </a:t>
            </a:r>
            <a:r>
              <a:rPr lang="en-GB" dirty="0" err="1"/>
              <a:t>mogelijk</a:t>
            </a:r>
            <a:r>
              <a:rPr lang="en-GB" dirty="0"/>
              <a:t> </a:t>
            </a:r>
            <a:r>
              <a:rPr lang="en-GB" dirty="0" err="1"/>
              <a:t>geminimaliseerd</a:t>
            </a:r>
            <a:r>
              <a:rPr lang="en-GB" dirty="0"/>
              <a:t> </a:t>
            </a:r>
            <a:r>
              <a:rPr lang="en-GB" dirty="0" err="1"/>
              <a:t>moet</a:t>
            </a:r>
            <a:r>
              <a:rPr lang="en-GB" dirty="0"/>
              <a:t> </a:t>
            </a:r>
            <a:r>
              <a:rPr lang="en-GB" dirty="0" err="1"/>
              <a:t>worden</a:t>
            </a:r>
            <a:endParaRPr lang="en-GB" dirty="0"/>
          </a:p>
          <a:p>
            <a:pPr>
              <a:lnSpc>
                <a:spcPct val="120000"/>
              </a:lnSpc>
            </a:pPr>
            <a:r>
              <a:rPr lang="en-GB" dirty="0"/>
              <a:t>Als het ‘defect’ </a:t>
            </a:r>
            <a:r>
              <a:rPr lang="en-GB" dirty="0" err="1"/>
              <a:t>niet</a:t>
            </a:r>
            <a:r>
              <a:rPr lang="en-GB" dirty="0"/>
              <a:t> </a:t>
            </a:r>
            <a:r>
              <a:rPr lang="en-GB" dirty="0" err="1"/>
              <a:t>hersteld</a:t>
            </a:r>
            <a:r>
              <a:rPr lang="en-GB" dirty="0"/>
              <a:t> </a:t>
            </a:r>
            <a:r>
              <a:rPr lang="en-GB" dirty="0" err="1"/>
              <a:t>kan</a:t>
            </a:r>
            <a:r>
              <a:rPr lang="en-GB" dirty="0"/>
              <a:t> </a:t>
            </a:r>
            <a:r>
              <a:rPr lang="en-GB" dirty="0" err="1"/>
              <a:t>worden</a:t>
            </a:r>
            <a:r>
              <a:rPr lang="en-GB" dirty="0"/>
              <a:t> </a:t>
            </a:r>
            <a:r>
              <a:rPr lang="en-GB" dirty="0" err="1"/>
              <a:t>zijn</a:t>
            </a:r>
            <a:r>
              <a:rPr lang="en-GB" dirty="0"/>
              <a:t> er </a:t>
            </a:r>
            <a:r>
              <a:rPr lang="en-GB" dirty="0" err="1"/>
              <a:t>hulpmiddelen</a:t>
            </a:r>
            <a:r>
              <a:rPr lang="en-GB" dirty="0"/>
              <a:t> </a:t>
            </a:r>
            <a:r>
              <a:rPr lang="en-GB" dirty="0" err="1"/>
              <a:t>waardoor</a:t>
            </a:r>
            <a:r>
              <a:rPr lang="en-GB" dirty="0"/>
              <a:t> </a:t>
            </a:r>
            <a:r>
              <a:rPr lang="en-GB" dirty="0" err="1"/>
              <a:t>een</a:t>
            </a:r>
            <a:r>
              <a:rPr lang="en-GB" dirty="0"/>
              <a:t> </a:t>
            </a:r>
            <a:r>
              <a:rPr lang="en-GB" dirty="0" err="1"/>
              <a:t>gehandicapt</a:t>
            </a:r>
            <a:r>
              <a:rPr lang="en-GB" dirty="0"/>
              <a:t> </a:t>
            </a:r>
            <a:r>
              <a:rPr lang="en-GB" dirty="0" err="1"/>
              <a:t>persoon</a:t>
            </a:r>
            <a:r>
              <a:rPr lang="en-GB" dirty="0"/>
              <a:t> ‘</a:t>
            </a:r>
            <a:r>
              <a:rPr lang="en-GB" dirty="0" err="1"/>
              <a:t>normaal</a:t>
            </a:r>
            <a:r>
              <a:rPr lang="en-GB" dirty="0"/>
              <a:t>’ </a:t>
            </a:r>
            <a:r>
              <a:rPr lang="en-GB" dirty="0" err="1"/>
              <a:t>kan</a:t>
            </a:r>
            <a:r>
              <a:rPr lang="en-GB" dirty="0"/>
              <a:t> </a:t>
            </a:r>
            <a:r>
              <a:rPr lang="en-GB" dirty="0" err="1"/>
              <a:t>leven</a:t>
            </a:r>
            <a:endParaRPr lang="en-GB" dirty="0"/>
          </a:p>
          <a:p>
            <a:pPr>
              <a:lnSpc>
                <a:spcPct val="120000"/>
              </a:lnSpc>
            </a:pPr>
            <a:r>
              <a:rPr lang="en-GB" dirty="0"/>
              <a:t>Als </a:t>
            </a:r>
            <a:r>
              <a:rPr lang="en-GB" dirty="0" err="1"/>
              <a:t>dat</a:t>
            </a:r>
            <a:r>
              <a:rPr lang="en-GB" dirty="0"/>
              <a:t> </a:t>
            </a:r>
            <a:r>
              <a:rPr lang="en-GB" dirty="0" err="1"/>
              <a:t>niet</a:t>
            </a:r>
            <a:r>
              <a:rPr lang="en-GB" dirty="0"/>
              <a:t> </a:t>
            </a:r>
            <a:r>
              <a:rPr lang="en-GB" dirty="0" err="1"/>
              <a:t>kan</a:t>
            </a:r>
            <a:r>
              <a:rPr lang="en-GB" dirty="0"/>
              <a:t> </a:t>
            </a:r>
            <a:r>
              <a:rPr lang="en-GB" dirty="0" err="1"/>
              <a:t>kunnen</a:t>
            </a:r>
            <a:r>
              <a:rPr lang="en-GB" dirty="0"/>
              <a:t> ze het best </a:t>
            </a:r>
            <a:r>
              <a:rPr lang="en-GB" dirty="0" err="1"/>
              <a:t>terecht</a:t>
            </a:r>
            <a:r>
              <a:rPr lang="en-GB" dirty="0"/>
              <a:t> in </a:t>
            </a:r>
            <a:r>
              <a:rPr lang="en-GB" dirty="0" err="1"/>
              <a:t>afgezonderde</a:t>
            </a:r>
            <a:r>
              <a:rPr lang="en-GB" dirty="0"/>
              <a:t> </a:t>
            </a:r>
            <a:r>
              <a:rPr lang="en-GB" dirty="0" err="1"/>
              <a:t>structuren</a:t>
            </a:r>
            <a:r>
              <a:rPr lang="en-GB" dirty="0"/>
              <a:t>, </a:t>
            </a:r>
            <a:r>
              <a:rPr lang="en-GB" dirty="0" err="1"/>
              <a:t>zoals</a:t>
            </a:r>
            <a:r>
              <a:rPr lang="en-GB" dirty="0"/>
              <a:t> </a:t>
            </a:r>
            <a:r>
              <a:rPr lang="en-GB" dirty="0" err="1"/>
              <a:t>zorginstellingen</a:t>
            </a:r>
            <a:r>
              <a:rPr lang="en-GB" dirty="0"/>
              <a:t> of </a:t>
            </a:r>
            <a:r>
              <a:rPr lang="en-GB" dirty="0" err="1"/>
              <a:t>speciaal</a:t>
            </a:r>
            <a:r>
              <a:rPr lang="en-GB" dirty="0"/>
              <a:t> </a:t>
            </a:r>
            <a:r>
              <a:rPr lang="en-GB" dirty="0" err="1"/>
              <a:t>onderwijs</a:t>
            </a:r>
            <a:endParaRPr lang="en-NL" dirty="0"/>
          </a:p>
        </p:txBody>
      </p:sp>
      <p:sp>
        <p:nvSpPr>
          <p:cNvPr id="5" name="Text Placeholder 4">
            <a:extLst>
              <a:ext uri="{FF2B5EF4-FFF2-40B4-BE49-F238E27FC236}">
                <a16:creationId xmlns:a16="http://schemas.microsoft.com/office/drawing/2014/main" id="{A4AB3263-C0BD-FF09-E492-D0874B58AAD5}"/>
              </a:ext>
            </a:extLst>
          </p:cNvPr>
          <p:cNvSpPr>
            <a:spLocks noGrp="1"/>
          </p:cNvSpPr>
          <p:nvPr>
            <p:ph type="body" sz="quarter" idx="3"/>
          </p:nvPr>
        </p:nvSpPr>
        <p:spPr>
          <a:xfrm>
            <a:off x="6400800" y="2183802"/>
            <a:ext cx="5105400" cy="468782"/>
          </a:xfrm>
        </p:spPr>
        <p:txBody>
          <a:bodyPr>
            <a:normAutofit lnSpcReduction="10000"/>
          </a:bodyPr>
          <a:lstStyle/>
          <a:p>
            <a:r>
              <a:rPr lang="en-GB" dirty="0"/>
              <a:t>Het </a:t>
            </a:r>
            <a:r>
              <a:rPr lang="en-GB" dirty="0" err="1"/>
              <a:t>sociaal</a:t>
            </a:r>
            <a:r>
              <a:rPr lang="en-GB" dirty="0"/>
              <a:t> model</a:t>
            </a:r>
            <a:endParaRPr lang="en-NL" dirty="0"/>
          </a:p>
        </p:txBody>
      </p:sp>
      <p:sp>
        <p:nvSpPr>
          <p:cNvPr id="6" name="Content Placeholder 5">
            <a:extLst>
              <a:ext uri="{FF2B5EF4-FFF2-40B4-BE49-F238E27FC236}">
                <a16:creationId xmlns:a16="http://schemas.microsoft.com/office/drawing/2014/main" id="{F0DAC5C3-B0E6-25F1-04E8-B49C81AB04C9}"/>
              </a:ext>
            </a:extLst>
          </p:cNvPr>
          <p:cNvSpPr>
            <a:spLocks noGrp="1"/>
          </p:cNvSpPr>
          <p:nvPr>
            <p:ph sz="quarter" idx="4"/>
          </p:nvPr>
        </p:nvSpPr>
        <p:spPr>
          <a:xfrm>
            <a:off x="6172200" y="2652584"/>
            <a:ext cx="5334000" cy="3566101"/>
          </a:xfrm>
        </p:spPr>
        <p:txBody>
          <a:bodyPr>
            <a:normAutofit fontScale="77500" lnSpcReduction="20000"/>
          </a:bodyPr>
          <a:lstStyle/>
          <a:p>
            <a:pPr>
              <a:lnSpc>
                <a:spcPct val="120000"/>
              </a:lnSpc>
            </a:pPr>
            <a:r>
              <a:rPr lang="en-GB" dirty="0" err="1"/>
              <a:t>Gebruikt</a:t>
            </a:r>
            <a:r>
              <a:rPr lang="en-GB" dirty="0"/>
              <a:t> door de </a:t>
            </a:r>
            <a:r>
              <a:rPr lang="en-GB" dirty="0" err="1"/>
              <a:t>gehandicaptenrechtenbeweging</a:t>
            </a:r>
            <a:endParaRPr lang="en-GB" dirty="0"/>
          </a:p>
          <a:p>
            <a:pPr>
              <a:lnSpc>
                <a:spcPct val="120000"/>
              </a:lnSpc>
            </a:pPr>
            <a:r>
              <a:rPr lang="en-GB" dirty="0" err="1"/>
              <a:t>Verschuift</a:t>
            </a:r>
            <a:r>
              <a:rPr lang="en-GB" dirty="0"/>
              <a:t> de focus van het </a:t>
            </a:r>
            <a:r>
              <a:rPr lang="en-GB" dirty="0" err="1"/>
              <a:t>individu</a:t>
            </a:r>
            <a:r>
              <a:rPr lang="en-GB" dirty="0"/>
              <a:t> </a:t>
            </a:r>
            <a:r>
              <a:rPr lang="en-GB" dirty="0" err="1"/>
              <a:t>naar</a:t>
            </a:r>
            <a:r>
              <a:rPr lang="en-GB" dirty="0"/>
              <a:t> de </a:t>
            </a:r>
            <a:r>
              <a:rPr lang="en-GB" dirty="0" err="1"/>
              <a:t>omgeving</a:t>
            </a:r>
            <a:r>
              <a:rPr lang="en-GB" dirty="0"/>
              <a:t>: </a:t>
            </a:r>
            <a:r>
              <a:rPr lang="en-GB" dirty="0" err="1"/>
              <a:t>een</a:t>
            </a:r>
            <a:r>
              <a:rPr lang="en-GB" dirty="0"/>
              <a:t> handicap </a:t>
            </a:r>
            <a:r>
              <a:rPr lang="en-GB" dirty="0" err="1"/>
              <a:t>ontstaat</a:t>
            </a:r>
            <a:r>
              <a:rPr lang="en-GB" dirty="0"/>
              <a:t> door </a:t>
            </a:r>
            <a:r>
              <a:rPr lang="en-GB" dirty="0" err="1"/>
              <a:t>drempels</a:t>
            </a:r>
            <a:r>
              <a:rPr lang="en-GB" dirty="0"/>
              <a:t> in de </a:t>
            </a:r>
            <a:r>
              <a:rPr lang="en-GB" dirty="0" err="1"/>
              <a:t>samenleving</a:t>
            </a:r>
            <a:endParaRPr lang="en-GB" dirty="0"/>
          </a:p>
          <a:p>
            <a:pPr>
              <a:lnSpc>
                <a:spcPct val="120000"/>
              </a:lnSpc>
            </a:pPr>
            <a:r>
              <a:rPr lang="en-GB" dirty="0"/>
              <a:t>De </a:t>
            </a:r>
            <a:r>
              <a:rPr lang="en-GB" dirty="0" err="1"/>
              <a:t>samenleving</a:t>
            </a:r>
            <a:r>
              <a:rPr lang="en-GB" dirty="0"/>
              <a:t> </a:t>
            </a:r>
            <a:r>
              <a:rPr lang="en-GB" dirty="0" err="1"/>
              <a:t>moet</a:t>
            </a:r>
            <a:r>
              <a:rPr lang="en-GB" dirty="0"/>
              <a:t> </a:t>
            </a:r>
            <a:r>
              <a:rPr lang="en-GB" dirty="0" err="1"/>
              <a:t>zich</a:t>
            </a:r>
            <a:r>
              <a:rPr lang="en-GB" dirty="0"/>
              <a:t> zo </a:t>
            </a:r>
            <a:r>
              <a:rPr lang="en-GB" dirty="0" err="1"/>
              <a:t>veel</a:t>
            </a:r>
            <a:r>
              <a:rPr lang="en-GB" dirty="0"/>
              <a:t> </a:t>
            </a:r>
            <a:r>
              <a:rPr lang="en-GB" dirty="0" err="1"/>
              <a:t>mogelijk</a:t>
            </a:r>
            <a:r>
              <a:rPr lang="en-GB" dirty="0"/>
              <a:t> </a:t>
            </a:r>
            <a:r>
              <a:rPr lang="en-GB" dirty="0" err="1"/>
              <a:t>aanpassen</a:t>
            </a:r>
            <a:r>
              <a:rPr lang="en-GB" dirty="0"/>
              <a:t> </a:t>
            </a:r>
            <a:r>
              <a:rPr lang="en-GB" dirty="0" err="1"/>
              <a:t>aan</a:t>
            </a:r>
            <a:r>
              <a:rPr lang="en-GB" dirty="0"/>
              <a:t> </a:t>
            </a:r>
            <a:r>
              <a:rPr lang="en-GB" dirty="0" err="1"/>
              <a:t>gehandicapte</a:t>
            </a:r>
            <a:r>
              <a:rPr lang="en-GB" dirty="0"/>
              <a:t> </a:t>
            </a:r>
            <a:r>
              <a:rPr lang="en-GB" dirty="0" err="1"/>
              <a:t>mensen</a:t>
            </a:r>
            <a:r>
              <a:rPr lang="en-GB" dirty="0"/>
              <a:t> </a:t>
            </a:r>
            <a:r>
              <a:rPr lang="en-GB" dirty="0" err="1"/>
              <a:t>zodat</a:t>
            </a:r>
            <a:r>
              <a:rPr lang="en-GB" dirty="0"/>
              <a:t> ze </a:t>
            </a:r>
            <a:r>
              <a:rPr lang="en-GB" dirty="0" err="1"/>
              <a:t>volwaardig</a:t>
            </a:r>
            <a:r>
              <a:rPr lang="en-GB" dirty="0"/>
              <a:t> </a:t>
            </a:r>
            <a:r>
              <a:rPr lang="en-GB" dirty="0" err="1"/>
              <a:t>kunnen</a:t>
            </a:r>
            <a:r>
              <a:rPr lang="en-GB" dirty="0"/>
              <a:t> </a:t>
            </a:r>
            <a:r>
              <a:rPr lang="en-GB" dirty="0" err="1"/>
              <a:t>deelnemen</a:t>
            </a:r>
            <a:r>
              <a:rPr lang="en-GB" dirty="0"/>
              <a:t> </a:t>
            </a:r>
            <a:r>
              <a:rPr lang="en-GB" dirty="0" err="1"/>
              <a:t>aan</a:t>
            </a:r>
            <a:r>
              <a:rPr lang="en-GB" dirty="0"/>
              <a:t> de ‘</a:t>
            </a:r>
            <a:r>
              <a:rPr lang="en-GB" dirty="0" err="1"/>
              <a:t>gewone</a:t>
            </a:r>
            <a:r>
              <a:rPr lang="en-GB" dirty="0"/>
              <a:t>’ </a:t>
            </a:r>
            <a:r>
              <a:rPr lang="en-GB" dirty="0" err="1"/>
              <a:t>samenleving</a:t>
            </a:r>
            <a:r>
              <a:rPr lang="en-GB" dirty="0"/>
              <a:t>.</a:t>
            </a:r>
          </a:p>
          <a:p>
            <a:pPr>
              <a:lnSpc>
                <a:spcPct val="120000"/>
              </a:lnSpc>
            </a:pPr>
            <a:r>
              <a:rPr lang="en-GB" dirty="0"/>
              <a:t>Het </a:t>
            </a:r>
            <a:r>
              <a:rPr lang="en-GB" dirty="0" err="1"/>
              <a:t>streven</a:t>
            </a:r>
            <a:r>
              <a:rPr lang="en-GB" dirty="0"/>
              <a:t> </a:t>
            </a:r>
            <a:r>
              <a:rPr lang="en-GB" dirty="0" err="1"/>
              <a:t>naar</a:t>
            </a:r>
            <a:r>
              <a:rPr lang="en-GB" dirty="0"/>
              <a:t> </a:t>
            </a:r>
            <a:r>
              <a:rPr lang="en-GB" dirty="0" err="1"/>
              <a:t>gelijke</a:t>
            </a:r>
            <a:r>
              <a:rPr lang="en-GB" dirty="0"/>
              <a:t> </a:t>
            </a:r>
            <a:r>
              <a:rPr lang="en-GB" dirty="0" err="1"/>
              <a:t>toegang</a:t>
            </a:r>
            <a:r>
              <a:rPr lang="en-GB" dirty="0"/>
              <a:t> en </a:t>
            </a:r>
            <a:r>
              <a:rPr lang="en-GB" dirty="0" err="1"/>
              <a:t>gelijke</a:t>
            </a:r>
            <a:r>
              <a:rPr lang="en-GB" dirty="0"/>
              <a:t> </a:t>
            </a:r>
            <a:r>
              <a:rPr lang="en-GB" dirty="0" err="1"/>
              <a:t>rechten</a:t>
            </a:r>
            <a:r>
              <a:rPr lang="en-GB" dirty="0"/>
              <a:t> </a:t>
            </a:r>
            <a:r>
              <a:rPr lang="en-GB" dirty="0" err="1"/>
              <a:t>staat</a:t>
            </a:r>
            <a:r>
              <a:rPr lang="en-GB" dirty="0"/>
              <a:t> </a:t>
            </a:r>
            <a:r>
              <a:rPr lang="en-GB" dirty="0" err="1"/>
              <a:t>centraal</a:t>
            </a:r>
            <a:r>
              <a:rPr lang="en-GB" dirty="0"/>
              <a:t>.</a:t>
            </a:r>
          </a:p>
        </p:txBody>
      </p:sp>
    </p:spTree>
    <p:extLst>
      <p:ext uri="{BB962C8B-B14F-4D97-AF65-F5344CB8AC3E}">
        <p14:creationId xmlns:p14="http://schemas.microsoft.com/office/powerpoint/2010/main" val="1557912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29C5301-343D-4FF8-9706-01CE9C7FFD11}"/>
              </a:ext>
            </a:extLst>
          </p:cNvPr>
          <p:cNvSpPr>
            <a:spLocks noGrp="1"/>
          </p:cNvSpPr>
          <p:nvPr>
            <p:ph type="body" idx="1"/>
          </p:nvPr>
        </p:nvSpPr>
        <p:spPr>
          <a:xfrm>
            <a:off x="939807" y="1322773"/>
            <a:ext cx="5079991" cy="674703"/>
          </a:xfrm>
        </p:spPr>
        <p:txBody>
          <a:bodyPr/>
          <a:lstStyle/>
          <a:p>
            <a:r>
              <a:rPr lang="en-GB" dirty="0" err="1"/>
              <a:t>Pathologieparadigma</a:t>
            </a:r>
            <a:endParaRPr lang="en-NL" dirty="0"/>
          </a:p>
        </p:txBody>
      </p:sp>
      <p:sp>
        <p:nvSpPr>
          <p:cNvPr id="6" name="Tijdelijke aanduiding voor inhoud 5">
            <a:extLst>
              <a:ext uri="{FF2B5EF4-FFF2-40B4-BE49-F238E27FC236}">
                <a16:creationId xmlns:a16="http://schemas.microsoft.com/office/drawing/2014/main" id="{D1E89629-2E24-F89E-B687-34F69CCD3E4C}"/>
              </a:ext>
            </a:extLst>
          </p:cNvPr>
          <p:cNvSpPr>
            <a:spLocks noGrp="1"/>
          </p:cNvSpPr>
          <p:nvPr>
            <p:ph sz="half" idx="2"/>
          </p:nvPr>
        </p:nvSpPr>
        <p:spPr>
          <a:xfrm>
            <a:off x="685800" y="1997478"/>
            <a:ext cx="5311775" cy="4598632"/>
          </a:xfrm>
        </p:spPr>
        <p:txBody>
          <a:bodyPr>
            <a:normAutofit fontScale="92500" lnSpcReduction="10000"/>
          </a:bodyPr>
          <a:lstStyle/>
          <a:p>
            <a:pPr>
              <a:lnSpc>
                <a:spcPct val="120000"/>
              </a:lnSpc>
            </a:pPr>
            <a:r>
              <a:rPr lang="en-GB" dirty="0"/>
              <a:t>Het </a:t>
            </a:r>
            <a:r>
              <a:rPr lang="en-GB" dirty="0" err="1"/>
              <a:t>neurotypische</a:t>
            </a:r>
            <a:r>
              <a:rPr lang="en-GB" dirty="0"/>
              <a:t> </a:t>
            </a:r>
            <a:r>
              <a:rPr lang="en-GB" dirty="0" err="1"/>
              <a:t>brein</a:t>
            </a:r>
            <a:r>
              <a:rPr lang="en-GB" dirty="0"/>
              <a:t> is het </a:t>
            </a:r>
            <a:r>
              <a:rPr lang="en-GB" dirty="0" err="1"/>
              <a:t>enige</a:t>
            </a:r>
            <a:r>
              <a:rPr lang="en-GB" dirty="0"/>
              <a:t> </a:t>
            </a:r>
            <a:r>
              <a:rPr lang="en-GB" dirty="0" err="1"/>
              <a:t>waardevolle</a:t>
            </a:r>
            <a:r>
              <a:rPr lang="en-GB" dirty="0"/>
              <a:t> </a:t>
            </a:r>
            <a:r>
              <a:rPr lang="en-GB" dirty="0" err="1"/>
              <a:t>brein</a:t>
            </a:r>
            <a:r>
              <a:rPr lang="en-GB" dirty="0"/>
              <a:t> </a:t>
            </a:r>
            <a:r>
              <a:rPr lang="en-GB" dirty="0" err="1"/>
              <a:t>waar</a:t>
            </a:r>
            <a:r>
              <a:rPr lang="en-GB" dirty="0"/>
              <a:t> alle </a:t>
            </a:r>
            <a:r>
              <a:rPr lang="en-GB" dirty="0" err="1"/>
              <a:t>andere</a:t>
            </a:r>
            <a:r>
              <a:rPr lang="en-GB" dirty="0"/>
              <a:t> </a:t>
            </a:r>
            <a:r>
              <a:rPr lang="en-GB" dirty="0" err="1"/>
              <a:t>breinen</a:t>
            </a:r>
            <a:r>
              <a:rPr lang="en-GB" dirty="0"/>
              <a:t> </a:t>
            </a:r>
            <a:r>
              <a:rPr lang="en-GB" dirty="0" err="1"/>
              <a:t>naartoe</a:t>
            </a:r>
            <a:r>
              <a:rPr lang="en-GB" dirty="0"/>
              <a:t> </a:t>
            </a:r>
            <a:r>
              <a:rPr lang="en-GB" dirty="0" err="1"/>
              <a:t>zouden</a:t>
            </a:r>
            <a:r>
              <a:rPr lang="en-GB" dirty="0"/>
              <a:t> </a:t>
            </a:r>
            <a:r>
              <a:rPr lang="en-GB" dirty="0" err="1"/>
              <a:t>moeten</a:t>
            </a:r>
            <a:r>
              <a:rPr lang="en-GB" dirty="0"/>
              <a:t> </a:t>
            </a:r>
            <a:r>
              <a:rPr lang="en-GB" dirty="0" err="1"/>
              <a:t>bewegen</a:t>
            </a:r>
            <a:endParaRPr lang="en-GB" dirty="0"/>
          </a:p>
          <a:p>
            <a:pPr>
              <a:lnSpc>
                <a:spcPct val="120000"/>
              </a:lnSpc>
            </a:pPr>
            <a:r>
              <a:rPr lang="nl-NL" dirty="0"/>
              <a:t>Variaties in neurocognitief functioneren die aanzienlijk afwijken van wat er wordt gezien als “normaal” worden gezien als medische tekorten, schade, ziektes, of “stoornissen”.</a:t>
            </a:r>
          </a:p>
          <a:p>
            <a:endParaRPr lang="en-NL" dirty="0"/>
          </a:p>
        </p:txBody>
      </p:sp>
      <p:sp>
        <p:nvSpPr>
          <p:cNvPr id="7" name="Tijdelijke aanduiding voor tekst 6">
            <a:extLst>
              <a:ext uri="{FF2B5EF4-FFF2-40B4-BE49-F238E27FC236}">
                <a16:creationId xmlns:a16="http://schemas.microsoft.com/office/drawing/2014/main" id="{B243588A-1B2C-7453-BEC8-CC113EC4C78F}"/>
              </a:ext>
            </a:extLst>
          </p:cNvPr>
          <p:cNvSpPr>
            <a:spLocks noGrp="1"/>
          </p:cNvSpPr>
          <p:nvPr>
            <p:ph type="body" sz="quarter" idx="3"/>
          </p:nvPr>
        </p:nvSpPr>
        <p:spPr>
          <a:xfrm>
            <a:off x="6365289" y="1322774"/>
            <a:ext cx="5105400" cy="674703"/>
          </a:xfrm>
        </p:spPr>
        <p:txBody>
          <a:bodyPr/>
          <a:lstStyle/>
          <a:p>
            <a:r>
              <a:rPr lang="en-GB" dirty="0" err="1"/>
              <a:t>Neurodiversiteitsparadigma</a:t>
            </a:r>
            <a:endParaRPr lang="en-NL" dirty="0"/>
          </a:p>
        </p:txBody>
      </p:sp>
      <p:sp>
        <p:nvSpPr>
          <p:cNvPr id="8" name="Tijdelijke aanduiding voor inhoud 7">
            <a:extLst>
              <a:ext uri="{FF2B5EF4-FFF2-40B4-BE49-F238E27FC236}">
                <a16:creationId xmlns:a16="http://schemas.microsoft.com/office/drawing/2014/main" id="{544DF99D-3087-1833-6EB3-5625692D7C1F}"/>
              </a:ext>
            </a:extLst>
          </p:cNvPr>
          <p:cNvSpPr>
            <a:spLocks noGrp="1"/>
          </p:cNvSpPr>
          <p:nvPr>
            <p:ph sz="quarter" idx="4"/>
          </p:nvPr>
        </p:nvSpPr>
        <p:spPr>
          <a:xfrm>
            <a:off x="6172200" y="1997477"/>
            <a:ext cx="5643980" cy="4474344"/>
          </a:xfrm>
        </p:spPr>
        <p:txBody>
          <a:bodyPr>
            <a:normAutofit fontScale="92500" lnSpcReduction="10000"/>
          </a:bodyPr>
          <a:lstStyle/>
          <a:p>
            <a:pPr>
              <a:lnSpc>
                <a:spcPct val="120000"/>
              </a:lnSpc>
            </a:pPr>
            <a:r>
              <a:rPr lang="nl-NL" dirty="0"/>
              <a:t>Neurodiversiteit is een natuurlijke en waardevolle vorm van menselijke diversiteit</a:t>
            </a:r>
          </a:p>
          <a:p>
            <a:pPr>
              <a:lnSpc>
                <a:spcPct val="120000"/>
              </a:lnSpc>
            </a:pPr>
            <a:r>
              <a:rPr lang="nl-NL" dirty="0"/>
              <a:t>Het idee dat er één 'normaal' of 'gezond' type brein bestaat, of één 'juiste' manier van functioneren is een cultureel, sociaal en politiek construct</a:t>
            </a:r>
          </a:p>
          <a:p>
            <a:pPr>
              <a:lnSpc>
                <a:spcPct val="120000"/>
              </a:lnSpc>
            </a:pPr>
            <a:r>
              <a:rPr lang="nl-NL" dirty="0"/>
              <a:t>De dynamiek van machtsongelijkheid bij andere vormen van diversiteit </a:t>
            </a:r>
            <a:r>
              <a:rPr lang="en-GB" dirty="0"/>
              <a:t>(</a:t>
            </a:r>
            <a:r>
              <a:rPr lang="en-GB" dirty="0" err="1"/>
              <a:t>zoals</a:t>
            </a:r>
            <a:r>
              <a:rPr lang="en-GB" dirty="0"/>
              <a:t> </a:t>
            </a:r>
            <a:r>
              <a:rPr lang="en-GB" dirty="0" err="1"/>
              <a:t>bijvoorbeeld</a:t>
            </a:r>
            <a:r>
              <a:rPr lang="en-GB" dirty="0"/>
              <a:t> </a:t>
            </a:r>
            <a:r>
              <a:rPr lang="en-GB" dirty="0" err="1"/>
              <a:t>ras</a:t>
            </a:r>
            <a:r>
              <a:rPr lang="en-GB" dirty="0"/>
              <a:t>, handicap, </a:t>
            </a:r>
            <a:r>
              <a:rPr lang="en-GB" dirty="0" err="1"/>
              <a:t>cultuur</a:t>
            </a:r>
            <a:r>
              <a:rPr lang="en-GB" dirty="0"/>
              <a:t> of </a:t>
            </a:r>
            <a:r>
              <a:rPr lang="en-GB" dirty="0" err="1"/>
              <a:t>geslacht</a:t>
            </a:r>
            <a:r>
              <a:rPr lang="en-GB" dirty="0"/>
              <a:t>) is </a:t>
            </a:r>
            <a:r>
              <a:rPr lang="en-GB" dirty="0" err="1"/>
              <a:t>vergelijkbaar</a:t>
            </a:r>
            <a:r>
              <a:rPr lang="en-GB" dirty="0"/>
              <a:t> met die van </a:t>
            </a:r>
            <a:r>
              <a:rPr lang="en-GB" dirty="0" err="1"/>
              <a:t>neurodiversiteit</a:t>
            </a:r>
            <a:r>
              <a:rPr lang="en-GB" dirty="0"/>
              <a:t>.</a:t>
            </a:r>
            <a:endParaRPr lang="en-NL" dirty="0"/>
          </a:p>
        </p:txBody>
      </p:sp>
      <p:sp>
        <p:nvSpPr>
          <p:cNvPr id="11" name="Title 1">
            <a:extLst>
              <a:ext uri="{FF2B5EF4-FFF2-40B4-BE49-F238E27FC236}">
                <a16:creationId xmlns:a16="http://schemas.microsoft.com/office/drawing/2014/main" id="{C108E69B-FEDD-BB23-3A3D-99D1F57D0738}"/>
              </a:ext>
            </a:extLst>
          </p:cNvPr>
          <p:cNvSpPr>
            <a:spLocks noGrp="1"/>
          </p:cNvSpPr>
          <p:nvPr>
            <p:ph type="title"/>
          </p:nvPr>
        </p:nvSpPr>
        <p:spPr>
          <a:xfrm>
            <a:off x="4714041" y="426128"/>
            <a:ext cx="6889073" cy="674703"/>
          </a:xfrm>
        </p:spPr>
        <p:txBody>
          <a:bodyPr>
            <a:noAutofit/>
          </a:bodyPr>
          <a:lstStyle/>
          <a:p>
            <a:r>
              <a:rPr lang="en-GB" sz="3200" cap="none" dirty="0"/>
              <a:t>De basis van de </a:t>
            </a:r>
            <a:r>
              <a:rPr lang="en-GB" sz="3200" cap="none" dirty="0" err="1"/>
              <a:t>neurodiversiteitsbeweging</a:t>
            </a:r>
            <a:endParaRPr lang="en-NL" sz="3200" cap="none" dirty="0"/>
          </a:p>
        </p:txBody>
      </p:sp>
      <p:sp>
        <p:nvSpPr>
          <p:cNvPr id="12" name="Tekstvak 11">
            <a:extLst>
              <a:ext uri="{FF2B5EF4-FFF2-40B4-BE49-F238E27FC236}">
                <a16:creationId xmlns:a16="http://schemas.microsoft.com/office/drawing/2014/main" id="{2F538D24-6FAB-A946-7E32-EF8C2B6DED2D}"/>
              </a:ext>
            </a:extLst>
          </p:cNvPr>
          <p:cNvSpPr txBox="1"/>
          <p:nvPr/>
        </p:nvSpPr>
        <p:spPr>
          <a:xfrm>
            <a:off x="8483934" y="6436311"/>
            <a:ext cx="3708066" cy="369332"/>
          </a:xfrm>
          <a:prstGeom prst="rect">
            <a:avLst/>
          </a:prstGeom>
          <a:noFill/>
        </p:spPr>
        <p:txBody>
          <a:bodyPr wrap="none" rtlCol="0">
            <a:spAutoFit/>
          </a:bodyPr>
          <a:lstStyle/>
          <a:p>
            <a:r>
              <a:rPr lang="en-GB" dirty="0" err="1"/>
              <a:t>Concepten</a:t>
            </a:r>
            <a:r>
              <a:rPr lang="en-GB" dirty="0"/>
              <a:t> van dr. Nick Walker</a:t>
            </a:r>
            <a:endParaRPr lang="en-NL" dirty="0"/>
          </a:p>
        </p:txBody>
      </p:sp>
    </p:spTree>
    <p:extLst>
      <p:ext uri="{BB962C8B-B14F-4D97-AF65-F5344CB8AC3E}">
        <p14:creationId xmlns:p14="http://schemas.microsoft.com/office/powerpoint/2010/main" val="165502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413A-19C8-AB05-EEF5-BE1E29936386}"/>
              </a:ext>
            </a:extLst>
          </p:cNvPr>
          <p:cNvSpPr>
            <a:spLocks noGrp="1"/>
          </p:cNvSpPr>
          <p:nvPr>
            <p:ph type="title"/>
          </p:nvPr>
        </p:nvSpPr>
        <p:spPr>
          <a:xfrm>
            <a:off x="2953265" y="276535"/>
            <a:ext cx="8610600" cy="1295400"/>
          </a:xfrm>
        </p:spPr>
        <p:txBody>
          <a:bodyPr/>
          <a:lstStyle/>
          <a:p>
            <a:r>
              <a:rPr lang="en-GB" cap="none" dirty="0" err="1"/>
              <a:t>Pathologieparadigma</a:t>
            </a:r>
            <a:r>
              <a:rPr lang="en-GB" cap="none" dirty="0"/>
              <a:t> </a:t>
            </a:r>
            <a:endParaRPr lang="en-NL" dirty="0"/>
          </a:p>
        </p:txBody>
      </p:sp>
      <p:sp>
        <p:nvSpPr>
          <p:cNvPr id="3" name="Text Placeholder 2">
            <a:extLst>
              <a:ext uri="{FF2B5EF4-FFF2-40B4-BE49-F238E27FC236}">
                <a16:creationId xmlns:a16="http://schemas.microsoft.com/office/drawing/2014/main" id="{AB061EED-3623-855B-92AA-807863C26918}"/>
              </a:ext>
            </a:extLst>
          </p:cNvPr>
          <p:cNvSpPr>
            <a:spLocks noGrp="1"/>
          </p:cNvSpPr>
          <p:nvPr>
            <p:ph type="body" idx="1"/>
          </p:nvPr>
        </p:nvSpPr>
        <p:spPr>
          <a:xfrm>
            <a:off x="644390" y="4650502"/>
            <a:ext cx="5079991" cy="823912"/>
          </a:xfrm>
        </p:spPr>
        <p:txBody>
          <a:bodyPr>
            <a:normAutofit/>
          </a:bodyPr>
          <a:lstStyle/>
          <a:p>
            <a:r>
              <a:rPr lang="en-GB" sz="2400" dirty="0"/>
              <a:t>Geen </a:t>
            </a:r>
            <a:r>
              <a:rPr lang="en-GB" sz="2400" dirty="0" err="1"/>
              <a:t>hulp</a:t>
            </a:r>
            <a:endParaRPr lang="en-NL" sz="2400" dirty="0"/>
          </a:p>
        </p:txBody>
      </p:sp>
      <p:pic>
        <p:nvPicPr>
          <p:cNvPr id="8" name="Content Placeholder 7" descr="A person with a spider web on their face">
            <a:extLst>
              <a:ext uri="{FF2B5EF4-FFF2-40B4-BE49-F238E27FC236}">
                <a16:creationId xmlns:a16="http://schemas.microsoft.com/office/drawing/2014/main" id="{CAA46077-D73B-1BFC-6145-AC4C46451FA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3937000" y="2428835"/>
            <a:ext cx="4114800" cy="3086100"/>
          </a:xfrm>
        </p:spPr>
      </p:pic>
      <p:sp>
        <p:nvSpPr>
          <p:cNvPr id="9" name="Text Placeholder 2">
            <a:extLst>
              <a:ext uri="{FF2B5EF4-FFF2-40B4-BE49-F238E27FC236}">
                <a16:creationId xmlns:a16="http://schemas.microsoft.com/office/drawing/2014/main" id="{B7303519-5361-E762-1023-F050CC1E402B}"/>
              </a:ext>
            </a:extLst>
          </p:cNvPr>
          <p:cNvSpPr txBox="1">
            <a:spLocks/>
          </p:cNvSpPr>
          <p:nvPr/>
        </p:nvSpPr>
        <p:spPr>
          <a:xfrm>
            <a:off x="300645" y="2897623"/>
            <a:ext cx="2803020" cy="79791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a:t>Ik </a:t>
            </a:r>
            <a:r>
              <a:rPr lang="en-GB" sz="2400" dirty="0" err="1"/>
              <a:t>moet</a:t>
            </a:r>
            <a:r>
              <a:rPr lang="en-GB" sz="2400" dirty="0"/>
              <a:t> harder </a:t>
            </a:r>
            <a:r>
              <a:rPr lang="en-GB" sz="2400" dirty="0" err="1"/>
              <a:t>mijn</a:t>
            </a:r>
            <a:r>
              <a:rPr lang="en-GB" sz="2400" dirty="0"/>
              <a:t> best </a:t>
            </a:r>
            <a:r>
              <a:rPr lang="en-GB" sz="2400" dirty="0" err="1"/>
              <a:t>doen</a:t>
            </a:r>
            <a:endParaRPr lang="en-NL" sz="2400" dirty="0"/>
          </a:p>
        </p:txBody>
      </p:sp>
      <p:sp>
        <p:nvSpPr>
          <p:cNvPr id="11" name="Text Placeholder 2">
            <a:extLst>
              <a:ext uri="{FF2B5EF4-FFF2-40B4-BE49-F238E27FC236}">
                <a16:creationId xmlns:a16="http://schemas.microsoft.com/office/drawing/2014/main" id="{6CCF418A-90EA-D8DA-DB2A-2DF2F061DC87}"/>
              </a:ext>
            </a:extLst>
          </p:cNvPr>
          <p:cNvSpPr txBox="1">
            <a:spLocks/>
          </p:cNvSpPr>
          <p:nvPr/>
        </p:nvSpPr>
        <p:spPr>
          <a:xfrm>
            <a:off x="1775804" y="1977491"/>
            <a:ext cx="194844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a:t>Ik ben </a:t>
            </a:r>
            <a:r>
              <a:rPr lang="en-GB" sz="2400" dirty="0" err="1"/>
              <a:t>lui</a:t>
            </a:r>
            <a:endParaRPr lang="en-NL" sz="2400" dirty="0"/>
          </a:p>
        </p:txBody>
      </p:sp>
      <p:sp>
        <p:nvSpPr>
          <p:cNvPr id="12" name="Text Placeholder 2">
            <a:extLst>
              <a:ext uri="{FF2B5EF4-FFF2-40B4-BE49-F238E27FC236}">
                <a16:creationId xmlns:a16="http://schemas.microsoft.com/office/drawing/2014/main" id="{A5E40100-1108-5F63-5290-7292055FE453}"/>
              </a:ext>
            </a:extLst>
          </p:cNvPr>
          <p:cNvSpPr txBox="1">
            <a:spLocks/>
          </p:cNvSpPr>
          <p:nvPr/>
        </p:nvSpPr>
        <p:spPr>
          <a:xfrm>
            <a:off x="263025" y="4046785"/>
            <a:ext cx="50799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a:t>Ik </a:t>
            </a:r>
            <a:r>
              <a:rPr lang="en-GB" sz="2400" dirty="0" err="1"/>
              <a:t>moet</a:t>
            </a:r>
            <a:r>
              <a:rPr lang="en-GB" sz="2400" dirty="0"/>
              <a:t> </a:t>
            </a:r>
            <a:r>
              <a:rPr lang="en-GB" sz="2400" dirty="0" err="1"/>
              <a:t>mezelf</a:t>
            </a:r>
            <a:r>
              <a:rPr lang="en-GB" sz="2400" dirty="0"/>
              <a:t> </a:t>
            </a:r>
            <a:r>
              <a:rPr lang="en-GB" sz="2400" dirty="0" err="1"/>
              <a:t>fixen</a:t>
            </a:r>
            <a:endParaRPr lang="en-NL" sz="2400" dirty="0"/>
          </a:p>
        </p:txBody>
      </p:sp>
      <p:sp>
        <p:nvSpPr>
          <p:cNvPr id="13" name="Text Placeholder 2">
            <a:extLst>
              <a:ext uri="{FF2B5EF4-FFF2-40B4-BE49-F238E27FC236}">
                <a16:creationId xmlns:a16="http://schemas.microsoft.com/office/drawing/2014/main" id="{63ED5E0B-1A29-D3D6-6259-07CF1D93A98B}"/>
              </a:ext>
            </a:extLst>
          </p:cNvPr>
          <p:cNvSpPr txBox="1">
            <a:spLocks/>
          </p:cNvSpPr>
          <p:nvPr/>
        </p:nvSpPr>
        <p:spPr>
          <a:xfrm>
            <a:off x="9153492" y="2865599"/>
            <a:ext cx="390257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a:t>Geen </a:t>
            </a:r>
            <a:r>
              <a:rPr lang="en-GB" sz="2400" dirty="0" err="1"/>
              <a:t>toegang</a:t>
            </a:r>
            <a:r>
              <a:rPr lang="en-GB" sz="2400" dirty="0"/>
              <a:t> tot community</a:t>
            </a:r>
            <a:endParaRPr lang="en-NL" sz="2400" dirty="0"/>
          </a:p>
        </p:txBody>
      </p:sp>
      <p:sp>
        <p:nvSpPr>
          <p:cNvPr id="14" name="Text Placeholder 2">
            <a:extLst>
              <a:ext uri="{FF2B5EF4-FFF2-40B4-BE49-F238E27FC236}">
                <a16:creationId xmlns:a16="http://schemas.microsoft.com/office/drawing/2014/main" id="{E8EAE07C-149E-5565-18A3-1B0EDBD5CDED}"/>
              </a:ext>
            </a:extLst>
          </p:cNvPr>
          <p:cNvSpPr txBox="1">
            <a:spLocks/>
          </p:cNvSpPr>
          <p:nvPr/>
        </p:nvSpPr>
        <p:spPr>
          <a:xfrm>
            <a:off x="8597067" y="3539669"/>
            <a:ext cx="50799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Laag</a:t>
            </a:r>
            <a:r>
              <a:rPr lang="en-GB" sz="2400" dirty="0"/>
              <a:t> </a:t>
            </a:r>
            <a:r>
              <a:rPr lang="en-GB" sz="2400" dirty="0" err="1"/>
              <a:t>zelfbeeld</a:t>
            </a:r>
            <a:endParaRPr lang="en-NL" sz="2400" dirty="0"/>
          </a:p>
        </p:txBody>
      </p:sp>
      <p:sp>
        <p:nvSpPr>
          <p:cNvPr id="15" name="Text Placeholder 2">
            <a:extLst>
              <a:ext uri="{FF2B5EF4-FFF2-40B4-BE49-F238E27FC236}">
                <a16:creationId xmlns:a16="http://schemas.microsoft.com/office/drawing/2014/main" id="{A9379892-B1CE-77DE-703E-C40C8337DA68}"/>
              </a:ext>
            </a:extLst>
          </p:cNvPr>
          <p:cNvSpPr txBox="1">
            <a:spLocks/>
          </p:cNvSpPr>
          <p:nvPr/>
        </p:nvSpPr>
        <p:spPr>
          <a:xfrm>
            <a:off x="7511763" y="5474414"/>
            <a:ext cx="50799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Suïcidaal</a:t>
            </a:r>
            <a:endParaRPr lang="en-NL" sz="2400" dirty="0"/>
          </a:p>
        </p:txBody>
      </p:sp>
      <p:sp>
        <p:nvSpPr>
          <p:cNvPr id="16" name="Text Placeholder 2">
            <a:extLst>
              <a:ext uri="{FF2B5EF4-FFF2-40B4-BE49-F238E27FC236}">
                <a16:creationId xmlns:a16="http://schemas.microsoft.com/office/drawing/2014/main" id="{D8F9103E-660A-9A78-6855-68742D4E39DF}"/>
              </a:ext>
            </a:extLst>
          </p:cNvPr>
          <p:cNvSpPr txBox="1">
            <a:spLocks/>
          </p:cNvSpPr>
          <p:nvPr/>
        </p:nvSpPr>
        <p:spPr>
          <a:xfrm>
            <a:off x="2803020" y="1343065"/>
            <a:ext cx="50799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Paniekaanvallen</a:t>
            </a:r>
            <a:endParaRPr lang="en-NL" sz="2400" dirty="0"/>
          </a:p>
        </p:txBody>
      </p:sp>
      <p:sp>
        <p:nvSpPr>
          <p:cNvPr id="17" name="Text Placeholder 2">
            <a:extLst>
              <a:ext uri="{FF2B5EF4-FFF2-40B4-BE49-F238E27FC236}">
                <a16:creationId xmlns:a16="http://schemas.microsoft.com/office/drawing/2014/main" id="{29074C22-4E93-01FB-7D51-942048CD183F}"/>
              </a:ext>
            </a:extLst>
          </p:cNvPr>
          <p:cNvSpPr txBox="1">
            <a:spLocks/>
          </p:cNvSpPr>
          <p:nvPr/>
        </p:nvSpPr>
        <p:spPr>
          <a:xfrm>
            <a:off x="6110069" y="1274009"/>
            <a:ext cx="50799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Diepe</a:t>
            </a:r>
            <a:r>
              <a:rPr lang="en-GB" sz="2400" dirty="0"/>
              <a:t> </a:t>
            </a:r>
            <a:r>
              <a:rPr lang="en-GB" sz="2400" dirty="0" err="1"/>
              <a:t>depressie</a:t>
            </a:r>
            <a:endParaRPr lang="en-NL" sz="2400" dirty="0"/>
          </a:p>
        </p:txBody>
      </p:sp>
      <p:sp>
        <p:nvSpPr>
          <p:cNvPr id="18" name="Text Placeholder 2">
            <a:extLst>
              <a:ext uri="{FF2B5EF4-FFF2-40B4-BE49-F238E27FC236}">
                <a16:creationId xmlns:a16="http://schemas.microsoft.com/office/drawing/2014/main" id="{51662E77-8C37-34E2-D110-F0298BE962F5}"/>
              </a:ext>
            </a:extLst>
          </p:cNvPr>
          <p:cNvSpPr txBox="1">
            <a:spLocks/>
          </p:cNvSpPr>
          <p:nvPr/>
        </p:nvSpPr>
        <p:spPr>
          <a:xfrm>
            <a:off x="10209763" y="4129479"/>
            <a:ext cx="50799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a:t>Trauma</a:t>
            </a:r>
            <a:endParaRPr lang="en-NL" sz="2400" dirty="0"/>
          </a:p>
        </p:txBody>
      </p:sp>
      <p:sp>
        <p:nvSpPr>
          <p:cNvPr id="19" name="Text Placeholder 2">
            <a:extLst>
              <a:ext uri="{FF2B5EF4-FFF2-40B4-BE49-F238E27FC236}">
                <a16:creationId xmlns:a16="http://schemas.microsoft.com/office/drawing/2014/main" id="{68DEF390-8E40-A5F7-33D0-7B6E5F94C981}"/>
              </a:ext>
            </a:extLst>
          </p:cNvPr>
          <p:cNvSpPr txBox="1">
            <a:spLocks/>
          </p:cNvSpPr>
          <p:nvPr/>
        </p:nvSpPr>
        <p:spPr>
          <a:xfrm>
            <a:off x="8264554" y="1904609"/>
            <a:ext cx="50799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Kapot</a:t>
            </a:r>
            <a:r>
              <a:rPr lang="en-GB" sz="2400" dirty="0"/>
              <a:t> </a:t>
            </a:r>
            <a:r>
              <a:rPr lang="en-GB" sz="2400" dirty="0" err="1"/>
              <a:t>neurotypisch</a:t>
            </a:r>
            <a:endParaRPr lang="en-NL" sz="2400" dirty="0"/>
          </a:p>
        </p:txBody>
      </p:sp>
      <p:sp>
        <p:nvSpPr>
          <p:cNvPr id="20" name="Text Placeholder 2">
            <a:extLst>
              <a:ext uri="{FF2B5EF4-FFF2-40B4-BE49-F238E27FC236}">
                <a16:creationId xmlns:a16="http://schemas.microsoft.com/office/drawing/2014/main" id="{8C8017B6-F258-3BB8-4715-8CB61832F726}"/>
              </a:ext>
            </a:extLst>
          </p:cNvPr>
          <p:cNvSpPr txBox="1">
            <a:spLocks/>
          </p:cNvSpPr>
          <p:nvPr/>
        </p:nvSpPr>
        <p:spPr>
          <a:xfrm>
            <a:off x="4289997" y="5511864"/>
            <a:ext cx="50799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Zelfbeschadiging</a:t>
            </a:r>
            <a:endParaRPr lang="en-NL" sz="2400" dirty="0"/>
          </a:p>
        </p:txBody>
      </p:sp>
      <p:sp>
        <p:nvSpPr>
          <p:cNvPr id="21" name="Text Placeholder 2">
            <a:extLst>
              <a:ext uri="{FF2B5EF4-FFF2-40B4-BE49-F238E27FC236}">
                <a16:creationId xmlns:a16="http://schemas.microsoft.com/office/drawing/2014/main" id="{56CFAC5A-A25D-1DCB-BB95-F5B59E1FA4B0}"/>
              </a:ext>
            </a:extLst>
          </p:cNvPr>
          <p:cNvSpPr txBox="1">
            <a:spLocks/>
          </p:cNvSpPr>
          <p:nvPr/>
        </p:nvSpPr>
        <p:spPr>
          <a:xfrm>
            <a:off x="219579" y="5511864"/>
            <a:ext cx="371742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Eindeloos</a:t>
            </a:r>
            <a:r>
              <a:rPr lang="en-GB" sz="2400" dirty="0"/>
              <a:t> </a:t>
            </a:r>
            <a:r>
              <a:rPr lang="en-GB" sz="2400" dirty="0" err="1"/>
              <a:t>proberen</a:t>
            </a:r>
            <a:r>
              <a:rPr lang="en-GB" sz="2400" dirty="0"/>
              <a:t> </a:t>
            </a:r>
            <a:r>
              <a:rPr lang="en-GB" sz="2400" dirty="0" err="1"/>
              <a:t>een</a:t>
            </a:r>
            <a:r>
              <a:rPr lang="en-GB" sz="2400" dirty="0"/>
              <a:t> </a:t>
            </a:r>
            <a:r>
              <a:rPr lang="en-GB" sz="2400" dirty="0" err="1"/>
              <a:t>studie</a:t>
            </a:r>
            <a:r>
              <a:rPr lang="en-GB" sz="2400" dirty="0"/>
              <a:t> </a:t>
            </a:r>
            <a:r>
              <a:rPr lang="en-GB" sz="2400" dirty="0" err="1"/>
              <a:t>af</a:t>
            </a:r>
            <a:r>
              <a:rPr lang="en-GB" sz="2400" dirty="0"/>
              <a:t> </a:t>
            </a:r>
            <a:r>
              <a:rPr lang="en-GB" sz="2400" dirty="0" err="1"/>
              <a:t>te</a:t>
            </a:r>
            <a:r>
              <a:rPr lang="en-GB" sz="2400" dirty="0"/>
              <a:t> </a:t>
            </a:r>
            <a:r>
              <a:rPr lang="en-GB" sz="2400" dirty="0" err="1"/>
              <a:t>maken</a:t>
            </a:r>
            <a:endParaRPr lang="en-NL" sz="2400" dirty="0"/>
          </a:p>
        </p:txBody>
      </p:sp>
      <p:sp>
        <p:nvSpPr>
          <p:cNvPr id="23" name="Text Placeholder 2">
            <a:extLst>
              <a:ext uri="{FF2B5EF4-FFF2-40B4-BE49-F238E27FC236}">
                <a16:creationId xmlns:a16="http://schemas.microsoft.com/office/drawing/2014/main" id="{1C86BEE1-5B62-B8EF-30FD-AFCAA34A4640}"/>
              </a:ext>
            </a:extLst>
          </p:cNvPr>
          <p:cNvSpPr txBox="1">
            <a:spLocks/>
          </p:cNvSpPr>
          <p:nvPr/>
        </p:nvSpPr>
        <p:spPr>
          <a:xfrm>
            <a:off x="8564782" y="4760079"/>
            <a:ext cx="50799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Eetproblemen</a:t>
            </a:r>
            <a:endParaRPr lang="en-NL" sz="2400" dirty="0"/>
          </a:p>
        </p:txBody>
      </p:sp>
      <p:sp>
        <p:nvSpPr>
          <p:cNvPr id="24" name="Text Placeholder 2">
            <a:extLst>
              <a:ext uri="{FF2B5EF4-FFF2-40B4-BE49-F238E27FC236}">
                <a16:creationId xmlns:a16="http://schemas.microsoft.com/office/drawing/2014/main" id="{5493E53A-DBFD-FA79-922A-11F774419A83}"/>
              </a:ext>
            </a:extLst>
          </p:cNvPr>
          <p:cNvSpPr txBox="1">
            <a:spLocks/>
          </p:cNvSpPr>
          <p:nvPr/>
        </p:nvSpPr>
        <p:spPr>
          <a:xfrm>
            <a:off x="2341555" y="3503900"/>
            <a:ext cx="194844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Zelfhaat</a:t>
            </a:r>
            <a:endParaRPr lang="en-NL" sz="2400" dirty="0"/>
          </a:p>
        </p:txBody>
      </p:sp>
      <p:sp>
        <p:nvSpPr>
          <p:cNvPr id="26" name="Text Placeholder 2">
            <a:extLst>
              <a:ext uri="{FF2B5EF4-FFF2-40B4-BE49-F238E27FC236}">
                <a16:creationId xmlns:a16="http://schemas.microsoft.com/office/drawing/2014/main" id="{4A67818B-7758-B292-FDA4-5E49E3856D21}"/>
              </a:ext>
            </a:extLst>
          </p:cNvPr>
          <p:cNvSpPr txBox="1">
            <a:spLocks/>
          </p:cNvSpPr>
          <p:nvPr/>
        </p:nvSpPr>
        <p:spPr>
          <a:xfrm>
            <a:off x="9417118" y="1236559"/>
            <a:ext cx="50799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Maskeren</a:t>
            </a:r>
            <a:endParaRPr lang="en-NL" sz="2400" dirty="0"/>
          </a:p>
        </p:txBody>
      </p:sp>
    </p:spTree>
    <p:extLst>
      <p:ext uri="{BB962C8B-B14F-4D97-AF65-F5344CB8AC3E}">
        <p14:creationId xmlns:p14="http://schemas.microsoft.com/office/powerpoint/2010/main" val="1373251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13C7B43A-2A96-A90B-E6DA-417B7F6C4D2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87478" y="1572427"/>
            <a:ext cx="3861008" cy="387176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6F71662F-3BC2-1C0D-3356-0D852B58D4BC}"/>
              </a:ext>
            </a:extLst>
          </p:cNvPr>
          <p:cNvSpPr txBox="1">
            <a:spLocks/>
          </p:cNvSpPr>
          <p:nvPr/>
        </p:nvSpPr>
        <p:spPr>
          <a:xfrm>
            <a:off x="779026" y="4620278"/>
            <a:ext cx="194844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Zelfliefde</a:t>
            </a:r>
            <a:endParaRPr lang="en-NL" sz="2400" dirty="0"/>
          </a:p>
        </p:txBody>
      </p:sp>
      <p:sp>
        <p:nvSpPr>
          <p:cNvPr id="8" name="Text Placeholder 2">
            <a:extLst>
              <a:ext uri="{FF2B5EF4-FFF2-40B4-BE49-F238E27FC236}">
                <a16:creationId xmlns:a16="http://schemas.microsoft.com/office/drawing/2014/main" id="{6D78EA66-8CC5-B1F6-ADD0-49147D8408C1}"/>
              </a:ext>
            </a:extLst>
          </p:cNvPr>
          <p:cNvSpPr txBox="1">
            <a:spLocks/>
          </p:cNvSpPr>
          <p:nvPr/>
        </p:nvSpPr>
        <p:spPr>
          <a:xfrm>
            <a:off x="8708496" y="2605088"/>
            <a:ext cx="26643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a:t>Neurodivergent</a:t>
            </a:r>
            <a:endParaRPr lang="en-NL" sz="2400" dirty="0"/>
          </a:p>
        </p:txBody>
      </p:sp>
      <p:sp>
        <p:nvSpPr>
          <p:cNvPr id="10" name="Text Placeholder 2">
            <a:extLst>
              <a:ext uri="{FF2B5EF4-FFF2-40B4-BE49-F238E27FC236}">
                <a16:creationId xmlns:a16="http://schemas.microsoft.com/office/drawing/2014/main" id="{6AD91E79-79C8-8478-6931-35832EA511B7}"/>
              </a:ext>
            </a:extLst>
          </p:cNvPr>
          <p:cNvSpPr txBox="1">
            <a:spLocks/>
          </p:cNvSpPr>
          <p:nvPr/>
        </p:nvSpPr>
        <p:spPr>
          <a:xfrm>
            <a:off x="7970658" y="3796366"/>
            <a:ext cx="194844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a:t>Helen van trauma</a:t>
            </a:r>
            <a:endParaRPr lang="en-NL" sz="2400" dirty="0"/>
          </a:p>
        </p:txBody>
      </p:sp>
      <p:sp>
        <p:nvSpPr>
          <p:cNvPr id="11" name="Text Placeholder 2">
            <a:extLst>
              <a:ext uri="{FF2B5EF4-FFF2-40B4-BE49-F238E27FC236}">
                <a16:creationId xmlns:a16="http://schemas.microsoft.com/office/drawing/2014/main" id="{BF1C9AC2-E497-1FBB-A24A-EF1A8809C7A2}"/>
              </a:ext>
            </a:extLst>
          </p:cNvPr>
          <p:cNvSpPr txBox="1">
            <a:spLocks/>
          </p:cNvSpPr>
          <p:nvPr/>
        </p:nvSpPr>
        <p:spPr>
          <a:xfrm>
            <a:off x="713123" y="1656216"/>
            <a:ext cx="246668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Zelfacceptatie</a:t>
            </a:r>
            <a:endParaRPr lang="en-NL" sz="2400" dirty="0"/>
          </a:p>
        </p:txBody>
      </p:sp>
      <p:sp>
        <p:nvSpPr>
          <p:cNvPr id="12" name="Text Placeholder 2">
            <a:extLst>
              <a:ext uri="{FF2B5EF4-FFF2-40B4-BE49-F238E27FC236}">
                <a16:creationId xmlns:a16="http://schemas.microsoft.com/office/drawing/2014/main" id="{E1D2B31B-4054-71B3-7028-4241DD83EBDA}"/>
              </a:ext>
            </a:extLst>
          </p:cNvPr>
          <p:cNvSpPr txBox="1">
            <a:spLocks/>
          </p:cNvSpPr>
          <p:nvPr/>
        </p:nvSpPr>
        <p:spPr>
          <a:xfrm>
            <a:off x="1256819" y="2605088"/>
            <a:ext cx="233487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a:t>Goede </a:t>
            </a:r>
            <a:r>
              <a:rPr lang="en-GB" sz="2400" dirty="0" err="1"/>
              <a:t>ondersteuning</a:t>
            </a:r>
            <a:endParaRPr lang="en-NL" sz="2400" dirty="0"/>
          </a:p>
        </p:txBody>
      </p:sp>
      <p:sp>
        <p:nvSpPr>
          <p:cNvPr id="13" name="Text Placeholder 2">
            <a:extLst>
              <a:ext uri="{FF2B5EF4-FFF2-40B4-BE49-F238E27FC236}">
                <a16:creationId xmlns:a16="http://schemas.microsoft.com/office/drawing/2014/main" id="{5495A324-5517-54F7-91B7-0663B38D281E}"/>
              </a:ext>
            </a:extLst>
          </p:cNvPr>
          <p:cNvSpPr txBox="1">
            <a:spLocks/>
          </p:cNvSpPr>
          <p:nvPr/>
        </p:nvSpPr>
        <p:spPr>
          <a:xfrm>
            <a:off x="8135415" y="1781176"/>
            <a:ext cx="217012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Toegang</a:t>
            </a:r>
            <a:r>
              <a:rPr lang="en-GB" sz="2400" dirty="0"/>
              <a:t> tot community</a:t>
            </a:r>
            <a:endParaRPr lang="en-NL" sz="2400" dirty="0"/>
          </a:p>
        </p:txBody>
      </p:sp>
      <p:sp>
        <p:nvSpPr>
          <p:cNvPr id="14" name="Text Placeholder 2">
            <a:extLst>
              <a:ext uri="{FF2B5EF4-FFF2-40B4-BE49-F238E27FC236}">
                <a16:creationId xmlns:a16="http://schemas.microsoft.com/office/drawing/2014/main" id="{F428B39A-0544-8A1A-781D-264072577F39}"/>
              </a:ext>
            </a:extLst>
          </p:cNvPr>
          <p:cNvSpPr txBox="1">
            <a:spLocks/>
          </p:cNvSpPr>
          <p:nvPr/>
        </p:nvSpPr>
        <p:spPr>
          <a:xfrm>
            <a:off x="8944879" y="4827782"/>
            <a:ext cx="194844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Komt</a:t>
            </a:r>
            <a:r>
              <a:rPr lang="en-GB" sz="2400" dirty="0"/>
              <a:t> </a:t>
            </a:r>
            <a:r>
              <a:rPr lang="en-GB" sz="2400" dirty="0" err="1"/>
              <a:t>voor</a:t>
            </a:r>
            <a:r>
              <a:rPr lang="en-GB" sz="2400" dirty="0"/>
              <a:t> </a:t>
            </a:r>
            <a:r>
              <a:rPr lang="en-GB" sz="2400" dirty="0" err="1"/>
              <a:t>zichzelf</a:t>
            </a:r>
            <a:r>
              <a:rPr lang="en-GB" sz="2400" dirty="0"/>
              <a:t> op</a:t>
            </a:r>
            <a:endParaRPr lang="en-NL" sz="2400" dirty="0"/>
          </a:p>
        </p:txBody>
      </p:sp>
      <p:sp>
        <p:nvSpPr>
          <p:cNvPr id="15" name="Text Placeholder 2">
            <a:extLst>
              <a:ext uri="{FF2B5EF4-FFF2-40B4-BE49-F238E27FC236}">
                <a16:creationId xmlns:a16="http://schemas.microsoft.com/office/drawing/2014/main" id="{28572E1A-793A-EB6C-1299-8CE890067022}"/>
              </a:ext>
            </a:extLst>
          </p:cNvPr>
          <p:cNvSpPr txBox="1">
            <a:spLocks/>
          </p:cNvSpPr>
          <p:nvPr/>
        </p:nvSpPr>
        <p:spPr>
          <a:xfrm>
            <a:off x="475815" y="3671406"/>
            <a:ext cx="194844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a:t>Weet wat </a:t>
            </a:r>
            <a:r>
              <a:rPr lang="en-GB" sz="2400" dirty="0" err="1"/>
              <a:t>ik</a:t>
            </a:r>
            <a:r>
              <a:rPr lang="en-GB" sz="2400" dirty="0"/>
              <a:t> </a:t>
            </a:r>
            <a:r>
              <a:rPr lang="en-GB" sz="2400" dirty="0" err="1"/>
              <a:t>nodig</a:t>
            </a:r>
            <a:r>
              <a:rPr lang="en-GB" sz="2400" dirty="0"/>
              <a:t> </a:t>
            </a:r>
            <a:r>
              <a:rPr lang="en-GB" sz="2400" dirty="0" err="1"/>
              <a:t>heb</a:t>
            </a:r>
            <a:endParaRPr lang="en-NL" sz="2400" dirty="0"/>
          </a:p>
        </p:txBody>
      </p:sp>
      <p:sp>
        <p:nvSpPr>
          <p:cNvPr id="16" name="Text Placeholder 2">
            <a:extLst>
              <a:ext uri="{FF2B5EF4-FFF2-40B4-BE49-F238E27FC236}">
                <a16:creationId xmlns:a16="http://schemas.microsoft.com/office/drawing/2014/main" id="{955557C1-0CAD-6B26-58FB-35A805ADA0BE}"/>
              </a:ext>
            </a:extLst>
          </p:cNvPr>
          <p:cNvSpPr txBox="1">
            <a:spLocks/>
          </p:cNvSpPr>
          <p:nvPr/>
        </p:nvSpPr>
        <p:spPr>
          <a:xfrm>
            <a:off x="5121779" y="5285573"/>
            <a:ext cx="194844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Zelfkennis</a:t>
            </a:r>
            <a:endParaRPr lang="en-NL" sz="2400" dirty="0"/>
          </a:p>
        </p:txBody>
      </p:sp>
      <p:sp>
        <p:nvSpPr>
          <p:cNvPr id="17" name="Text Placeholder 2">
            <a:extLst>
              <a:ext uri="{FF2B5EF4-FFF2-40B4-BE49-F238E27FC236}">
                <a16:creationId xmlns:a16="http://schemas.microsoft.com/office/drawing/2014/main" id="{C842362F-2DD1-C25A-7AF4-64236901EE45}"/>
              </a:ext>
            </a:extLst>
          </p:cNvPr>
          <p:cNvSpPr txBox="1">
            <a:spLocks/>
          </p:cNvSpPr>
          <p:nvPr/>
        </p:nvSpPr>
        <p:spPr>
          <a:xfrm>
            <a:off x="2326328" y="5436388"/>
            <a:ext cx="194844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Niet</a:t>
            </a:r>
            <a:r>
              <a:rPr lang="en-GB" sz="2400" dirty="0"/>
              <a:t> </a:t>
            </a:r>
            <a:r>
              <a:rPr lang="en-GB" sz="2400" dirty="0" err="1"/>
              <a:t>kapot</a:t>
            </a:r>
            <a:endParaRPr lang="en-NL" sz="2400" dirty="0"/>
          </a:p>
        </p:txBody>
      </p:sp>
      <p:sp>
        <p:nvSpPr>
          <p:cNvPr id="18" name="Title 1">
            <a:extLst>
              <a:ext uri="{FF2B5EF4-FFF2-40B4-BE49-F238E27FC236}">
                <a16:creationId xmlns:a16="http://schemas.microsoft.com/office/drawing/2014/main" id="{62D1F36B-D700-4536-1A7E-D2CB1B133771}"/>
              </a:ext>
            </a:extLst>
          </p:cNvPr>
          <p:cNvSpPr>
            <a:spLocks noGrp="1"/>
          </p:cNvSpPr>
          <p:nvPr>
            <p:ph type="title"/>
          </p:nvPr>
        </p:nvSpPr>
        <p:spPr>
          <a:xfrm>
            <a:off x="3179805" y="407491"/>
            <a:ext cx="8606481" cy="1019176"/>
          </a:xfrm>
        </p:spPr>
        <p:txBody>
          <a:bodyPr>
            <a:normAutofit/>
          </a:bodyPr>
          <a:lstStyle/>
          <a:p>
            <a:r>
              <a:rPr lang="en-GB" sz="3200" cap="none" dirty="0" err="1"/>
              <a:t>Neurodiversiteitsparadigma</a:t>
            </a:r>
            <a:endParaRPr lang="en-NL" sz="3200" dirty="0"/>
          </a:p>
        </p:txBody>
      </p:sp>
      <p:sp>
        <p:nvSpPr>
          <p:cNvPr id="19" name="Text Placeholder 2">
            <a:extLst>
              <a:ext uri="{FF2B5EF4-FFF2-40B4-BE49-F238E27FC236}">
                <a16:creationId xmlns:a16="http://schemas.microsoft.com/office/drawing/2014/main" id="{C250962E-AA0F-CB8A-E9CE-9A4E7F3DF51B}"/>
              </a:ext>
            </a:extLst>
          </p:cNvPr>
          <p:cNvSpPr txBox="1">
            <a:spLocks/>
          </p:cNvSpPr>
          <p:nvPr/>
        </p:nvSpPr>
        <p:spPr>
          <a:xfrm>
            <a:off x="7291084" y="5444190"/>
            <a:ext cx="50799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400" dirty="0" err="1"/>
              <a:t>Ontmaskeren</a:t>
            </a:r>
            <a:endParaRPr lang="en-NL" sz="2400" dirty="0"/>
          </a:p>
        </p:txBody>
      </p:sp>
    </p:spTree>
    <p:extLst>
      <p:ext uri="{BB962C8B-B14F-4D97-AF65-F5344CB8AC3E}">
        <p14:creationId xmlns:p14="http://schemas.microsoft.com/office/powerpoint/2010/main" val="2154619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340EAA9A-33FE-2D4A-48BB-9CCD3AC722F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3342897" y="1150579"/>
            <a:ext cx="5506205" cy="5506205"/>
          </a:xfrm>
        </p:spPr>
      </p:pic>
      <p:sp>
        <p:nvSpPr>
          <p:cNvPr id="2" name="Titel 1">
            <a:extLst>
              <a:ext uri="{FF2B5EF4-FFF2-40B4-BE49-F238E27FC236}">
                <a16:creationId xmlns:a16="http://schemas.microsoft.com/office/drawing/2014/main" id="{60E7C38D-2D1B-9963-5FE6-4142B01B969C}"/>
              </a:ext>
            </a:extLst>
          </p:cNvPr>
          <p:cNvSpPr>
            <a:spLocks noGrp="1"/>
          </p:cNvSpPr>
          <p:nvPr>
            <p:ph type="title"/>
          </p:nvPr>
        </p:nvSpPr>
        <p:spPr>
          <a:xfrm>
            <a:off x="3438583" y="460962"/>
            <a:ext cx="8610600" cy="1293028"/>
          </a:xfrm>
        </p:spPr>
        <p:txBody>
          <a:bodyPr/>
          <a:lstStyle/>
          <a:p>
            <a:r>
              <a:rPr lang="en-GB" cap="none" dirty="0"/>
              <a:t>De </a:t>
            </a:r>
            <a:r>
              <a:rPr lang="en-GB" cap="none" dirty="0" err="1"/>
              <a:t>ui</a:t>
            </a:r>
            <a:r>
              <a:rPr lang="en-GB" cap="none" dirty="0"/>
              <a:t> van </a:t>
            </a:r>
            <a:r>
              <a:rPr lang="en-GB" cap="none" dirty="0" err="1"/>
              <a:t>neuronormativiteit</a:t>
            </a:r>
            <a:endParaRPr lang="en-NL" cap="none" dirty="0"/>
          </a:p>
        </p:txBody>
      </p:sp>
      <p:sp>
        <p:nvSpPr>
          <p:cNvPr id="10" name="Tekstvak 9">
            <a:extLst>
              <a:ext uri="{FF2B5EF4-FFF2-40B4-BE49-F238E27FC236}">
                <a16:creationId xmlns:a16="http://schemas.microsoft.com/office/drawing/2014/main" id="{C4B820AC-1F47-B4E2-DAB6-FDFF2196305B}"/>
              </a:ext>
            </a:extLst>
          </p:cNvPr>
          <p:cNvSpPr txBox="1"/>
          <p:nvPr/>
        </p:nvSpPr>
        <p:spPr>
          <a:xfrm>
            <a:off x="364273" y="1753990"/>
            <a:ext cx="4503656" cy="1200329"/>
          </a:xfrm>
          <a:prstGeom prst="rect">
            <a:avLst/>
          </a:prstGeom>
          <a:noFill/>
        </p:spPr>
        <p:txBody>
          <a:bodyPr wrap="square" rtlCol="0">
            <a:spAutoFit/>
          </a:bodyPr>
          <a:lstStyle/>
          <a:p>
            <a:r>
              <a:rPr lang="en-GB" b="1" dirty="0" err="1"/>
              <a:t>Neuronormativiteit</a:t>
            </a:r>
            <a:r>
              <a:rPr lang="en-GB" b="1" dirty="0"/>
              <a:t> is de </a:t>
            </a:r>
            <a:r>
              <a:rPr lang="en-GB" b="1" dirty="0" err="1"/>
              <a:t>aanname</a:t>
            </a:r>
            <a:r>
              <a:rPr lang="en-GB" b="1" dirty="0"/>
              <a:t> </a:t>
            </a:r>
            <a:r>
              <a:rPr lang="en-GB" b="1" dirty="0" err="1"/>
              <a:t>dat</a:t>
            </a:r>
            <a:r>
              <a:rPr lang="en-GB" b="1" dirty="0"/>
              <a:t> er </a:t>
            </a:r>
            <a:r>
              <a:rPr lang="en-GB" b="1" dirty="0" err="1"/>
              <a:t>een</a:t>
            </a:r>
            <a:r>
              <a:rPr lang="en-GB" b="1" dirty="0"/>
              <a:t> </a:t>
            </a:r>
            <a:r>
              <a:rPr lang="en-GB" b="1" dirty="0" err="1"/>
              <a:t>juiste</a:t>
            </a:r>
            <a:r>
              <a:rPr lang="en-GB" b="1" dirty="0"/>
              <a:t> of </a:t>
            </a:r>
            <a:r>
              <a:rPr lang="en-GB" b="1" dirty="0" err="1"/>
              <a:t>sociaal</a:t>
            </a:r>
            <a:r>
              <a:rPr lang="en-GB" b="1" dirty="0"/>
              <a:t> </a:t>
            </a:r>
            <a:r>
              <a:rPr lang="en-GB" b="1" dirty="0" err="1"/>
              <a:t>acceptabele</a:t>
            </a:r>
            <a:r>
              <a:rPr lang="en-GB" b="1" dirty="0"/>
              <a:t> </a:t>
            </a:r>
            <a:r>
              <a:rPr lang="en-GB" b="1" dirty="0" err="1"/>
              <a:t>manier</a:t>
            </a:r>
            <a:r>
              <a:rPr lang="en-GB" b="1" dirty="0"/>
              <a:t> is om </a:t>
            </a:r>
            <a:r>
              <a:rPr lang="en-GB" b="1" dirty="0" err="1"/>
              <a:t>te</a:t>
            </a:r>
            <a:r>
              <a:rPr lang="en-GB" b="1" dirty="0"/>
              <a:t> </a:t>
            </a:r>
            <a:r>
              <a:rPr lang="en-GB" b="1" dirty="0" err="1"/>
              <a:t>functioneren</a:t>
            </a:r>
            <a:r>
              <a:rPr lang="en-GB" b="1" dirty="0"/>
              <a:t> die </a:t>
            </a:r>
            <a:r>
              <a:rPr lang="en-GB" b="1" dirty="0" err="1"/>
              <a:t>beter</a:t>
            </a:r>
            <a:r>
              <a:rPr lang="en-GB" b="1" dirty="0"/>
              <a:t> is dan </a:t>
            </a:r>
            <a:r>
              <a:rPr lang="en-GB" b="1" dirty="0" err="1"/>
              <a:t>anderen</a:t>
            </a:r>
            <a:r>
              <a:rPr lang="en-GB" b="1" dirty="0"/>
              <a:t>.</a:t>
            </a:r>
            <a:endParaRPr lang="en-NL" b="1" dirty="0"/>
          </a:p>
        </p:txBody>
      </p:sp>
      <p:sp>
        <p:nvSpPr>
          <p:cNvPr id="11" name="Tekstvak 10">
            <a:extLst>
              <a:ext uri="{FF2B5EF4-FFF2-40B4-BE49-F238E27FC236}">
                <a16:creationId xmlns:a16="http://schemas.microsoft.com/office/drawing/2014/main" id="{A193242A-E39A-782B-A6C6-084B2B97BA13}"/>
              </a:ext>
            </a:extLst>
          </p:cNvPr>
          <p:cNvSpPr txBox="1"/>
          <p:nvPr/>
        </p:nvSpPr>
        <p:spPr>
          <a:xfrm>
            <a:off x="8180149" y="2140649"/>
            <a:ext cx="3821880" cy="923330"/>
          </a:xfrm>
          <a:prstGeom prst="rect">
            <a:avLst/>
          </a:prstGeom>
          <a:noFill/>
        </p:spPr>
        <p:txBody>
          <a:bodyPr wrap="none" rtlCol="0">
            <a:spAutoFit/>
          </a:bodyPr>
          <a:lstStyle/>
          <a:p>
            <a:r>
              <a:rPr lang="en-GB" b="1" dirty="0"/>
              <a:t>Hoe </a:t>
            </a:r>
            <a:r>
              <a:rPr lang="en-GB" b="1" dirty="0" err="1"/>
              <a:t>hij</a:t>
            </a:r>
            <a:r>
              <a:rPr lang="en-GB" b="1" dirty="0"/>
              <a:t> </a:t>
            </a:r>
            <a:r>
              <a:rPr lang="en-GB" b="1" dirty="0" err="1"/>
              <a:t>eruitziet</a:t>
            </a:r>
            <a:r>
              <a:rPr lang="en-GB" b="1" dirty="0"/>
              <a:t> </a:t>
            </a:r>
            <a:r>
              <a:rPr lang="en-GB" b="1" dirty="0" err="1"/>
              <a:t>voor</a:t>
            </a:r>
            <a:r>
              <a:rPr lang="en-GB" b="1" dirty="0"/>
              <a:t> je hem pelt:</a:t>
            </a:r>
          </a:p>
          <a:p>
            <a:pPr marL="285750" indent="-285750">
              <a:buFontTx/>
              <a:buChar char="-"/>
            </a:pPr>
            <a:r>
              <a:rPr lang="en-GB" dirty="0" err="1"/>
              <a:t>Pathologie</a:t>
            </a:r>
            <a:r>
              <a:rPr lang="en-GB" dirty="0"/>
              <a:t> </a:t>
            </a:r>
            <a:r>
              <a:rPr lang="en-GB" dirty="0" err="1"/>
              <a:t>paradigma</a:t>
            </a:r>
            <a:endParaRPr lang="en-GB" dirty="0"/>
          </a:p>
          <a:p>
            <a:pPr marL="285750" indent="-285750">
              <a:buFontTx/>
              <a:buChar char="-"/>
            </a:pPr>
            <a:r>
              <a:rPr lang="en-GB" dirty="0"/>
              <a:t>De DSM en </a:t>
            </a:r>
            <a:r>
              <a:rPr lang="en-GB" dirty="0" err="1"/>
              <a:t>psychiatrie</a:t>
            </a:r>
            <a:endParaRPr lang="en-NL" dirty="0"/>
          </a:p>
        </p:txBody>
      </p:sp>
      <p:sp>
        <p:nvSpPr>
          <p:cNvPr id="12" name="Tekstvak 11">
            <a:extLst>
              <a:ext uri="{FF2B5EF4-FFF2-40B4-BE49-F238E27FC236}">
                <a16:creationId xmlns:a16="http://schemas.microsoft.com/office/drawing/2014/main" id="{390666E5-EE99-FD79-D72D-9B5764287013}"/>
              </a:ext>
            </a:extLst>
          </p:cNvPr>
          <p:cNvSpPr txBox="1"/>
          <p:nvPr/>
        </p:nvSpPr>
        <p:spPr>
          <a:xfrm>
            <a:off x="364273" y="3156330"/>
            <a:ext cx="4564566" cy="1200329"/>
          </a:xfrm>
          <a:prstGeom prst="rect">
            <a:avLst/>
          </a:prstGeom>
          <a:noFill/>
        </p:spPr>
        <p:txBody>
          <a:bodyPr wrap="square" rtlCol="0">
            <a:spAutoFit/>
          </a:bodyPr>
          <a:lstStyle/>
          <a:p>
            <a:r>
              <a:rPr lang="en-GB" b="1" dirty="0"/>
              <a:t>Hoe </a:t>
            </a:r>
            <a:r>
              <a:rPr lang="en-GB" b="1" dirty="0" err="1"/>
              <a:t>hij</a:t>
            </a:r>
            <a:r>
              <a:rPr lang="en-GB" b="1" dirty="0"/>
              <a:t> </a:t>
            </a:r>
            <a:r>
              <a:rPr lang="en-GB" b="1" dirty="0" err="1"/>
              <a:t>eruitziet</a:t>
            </a:r>
            <a:r>
              <a:rPr lang="en-GB" b="1" dirty="0"/>
              <a:t> </a:t>
            </a:r>
            <a:r>
              <a:rPr lang="en-GB" b="1" dirty="0" err="1"/>
              <a:t>als</a:t>
            </a:r>
            <a:r>
              <a:rPr lang="en-GB" b="1" dirty="0"/>
              <a:t> je hem </a:t>
            </a:r>
            <a:r>
              <a:rPr lang="en-GB" b="1" dirty="0" err="1"/>
              <a:t>opensnijdt</a:t>
            </a:r>
            <a:r>
              <a:rPr lang="en-GB" b="1" dirty="0"/>
              <a:t>:</a:t>
            </a:r>
          </a:p>
          <a:p>
            <a:pPr marL="285750" indent="-285750">
              <a:buFontTx/>
              <a:buChar char="-"/>
            </a:pPr>
            <a:r>
              <a:rPr lang="en-GB" dirty="0" err="1"/>
              <a:t>Houdingen</a:t>
            </a:r>
            <a:r>
              <a:rPr lang="en-GB" dirty="0"/>
              <a:t>, </a:t>
            </a:r>
            <a:r>
              <a:rPr lang="en-GB" dirty="0" err="1"/>
              <a:t>overtuigingen</a:t>
            </a:r>
            <a:r>
              <a:rPr lang="en-GB" dirty="0"/>
              <a:t>, </a:t>
            </a:r>
            <a:r>
              <a:rPr lang="en-GB" dirty="0" err="1"/>
              <a:t>verwachtingen</a:t>
            </a:r>
            <a:r>
              <a:rPr lang="en-GB" dirty="0"/>
              <a:t> en </a:t>
            </a:r>
            <a:r>
              <a:rPr lang="en-GB" dirty="0" err="1"/>
              <a:t>normen</a:t>
            </a:r>
            <a:endParaRPr lang="en-GB" dirty="0"/>
          </a:p>
          <a:p>
            <a:pPr marL="285750" indent="-285750">
              <a:buFontTx/>
              <a:buChar char="-"/>
            </a:pPr>
            <a:r>
              <a:rPr lang="en-GB" dirty="0" err="1"/>
              <a:t>Controle</a:t>
            </a:r>
            <a:r>
              <a:rPr lang="en-GB" dirty="0"/>
              <a:t> en </a:t>
            </a:r>
            <a:r>
              <a:rPr lang="en-GB" dirty="0" err="1"/>
              <a:t>straf</a:t>
            </a:r>
            <a:endParaRPr lang="en-GB" dirty="0"/>
          </a:p>
        </p:txBody>
      </p:sp>
      <p:sp>
        <p:nvSpPr>
          <p:cNvPr id="14" name="Tekstvak 13">
            <a:extLst>
              <a:ext uri="{FF2B5EF4-FFF2-40B4-BE49-F238E27FC236}">
                <a16:creationId xmlns:a16="http://schemas.microsoft.com/office/drawing/2014/main" id="{A43CF5C7-B55C-DF53-D723-DD21B8B7EC32}"/>
              </a:ext>
            </a:extLst>
          </p:cNvPr>
          <p:cNvSpPr txBox="1"/>
          <p:nvPr/>
        </p:nvSpPr>
        <p:spPr>
          <a:xfrm>
            <a:off x="8180149" y="4656068"/>
            <a:ext cx="3679903" cy="1200329"/>
          </a:xfrm>
          <a:prstGeom prst="rect">
            <a:avLst/>
          </a:prstGeom>
          <a:noFill/>
        </p:spPr>
        <p:txBody>
          <a:bodyPr wrap="square" rtlCol="0">
            <a:spAutoFit/>
          </a:bodyPr>
          <a:lstStyle/>
          <a:p>
            <a:r>
              <a:rPr lang="en-GB" b="1" dirty="0"/>
              <a:t>De </a:t>
            </a:r>
            <a:r>
              <a:rPr lang="en-GB" b="1" dirty="0" err="1"/>
              <a:t>wortels</a:t>
            </a:r>
            <a:r>
              <a:rPr lang="en-GB" b="1" dirty="0"/>
              <a:t>:</a:t>
            </a:r>
          </a:p>
          <a:p>
            <a:r>
              <a:rPr lang="en-GB" dirty="0" err="1"/>
              <a:t>Validisme</a:t>
            </a:r>
            <a:r>
              <a:rPr lang="en-GB" dirty="0"/>
              <a:t>, </a:t>
            </a:r>
            <a:r>
              <a:rPr lang="en-GB" dirty="0" err="1"/>
              <a:t>kapitalisme</a:t>
            </a:r>
            <a:r>
              <a:rPr lang="en-GB" dirty="0"/>
              <a:t>, </a:t>
            </a:r>
            <a:r>
              <a:rPr lang="en-GB" dirty="0" err="1"/>
              <a:t>racisme</a:t>
            </a:r>
            <a:r>
              <a:rPr lang="en-GB" dirty="0"/>
              <a:t> en </a:t>
            </a:r>
            <a:r>
              <a:rPr lang="en-GB" dirty="0" err="1"/>
              <a:t>andere</a:t>
            </a:r>
            <a:r>
              <a:rPr lang="en-GB" dirty="0"/>
              <a:t> </a:t>
            </a:r>
            <a:r>
              <a:rPr lang="en-GB" dirty="0" err="1"/>
              <a:t>systemen</a:t>
            </a:r>
            <a:r>
              <a:rPr lang="en-GB" dirty="0"/>
              <a:t> van </a:t>
            </a:r>
            <a:r>
              <a:rPr lang="en-GB" dirty="0" err="1"/>
              <a:t>onderdrukking</a:t>
            </a:r>
            <a:endParaRPr lang="en-NL" dirty="0"/>
          </a:p>
        </p:txBody>
      </p:sp>
      <p:sp>
        <p:nvSpPr>
          <p:cNvPr id="15" name="Tekstvak 14">
            <a:extLst>
              <a:ext uri="{FF2B5EF4-FFF2-40B4-BE49-F238E27FC236}">
                <a16:creationId xmlns:a16="http://schemas.microsoft.com/office/drawing/2014/main" id="{90B7D9A3-FC2E-1A52-A948-B805B866B122}"/>
              </a:ext>
            </a:extLst>
          </p:cNvPr>
          <p:cNvSpPr txBox="1"/>
          <p:nvPr/>
        </p:nvSpPr>
        <p:spPr>
          <a:xfrm>
            <a:off x="364273" y="4447794"/>
            <a:ext cx="2678938" cy="2308324"/>
          </a:xfrm>
          <a:prstGeom prst="rect">
            <a:avLst/>
          </a:prstGeom>
          <a:noFill/>
        </p:spPr>
        <p:txBody>
          <a:bodyPr wrap="none" rtlCol="0">
            <a:spAutoFit/>
          </a:bodyPr>
          <a:lstStyle/>
          <a:p>
            <a:r>
              <a:rPr lang="en-GB" b="1" dirty="0" err="1"/>
              <a:t>Waar</a:t>
            </a:r>
            <a:r>
              <a:rPr lang="en-GB" b="1" dirty="0"/>
              <a:t> </a:t>
            </a:r>
            <a:r>
              <a:rPr lang="en-GB" b="1" dirty="0" err="1"/>
              <a:t>vinden</a:t>
            </a:r>
            <a:r>
              <a:rPr lang="en-GB" b="1" dirty="0"/>
              <a:t> we de </a:t>
            </a:r>
            <a:r>
              <a:rPr lang="en-GB" b="1" dirty="0" err="1"/>
              <a:t>ui</a:t>
            </a:r>
            <a:r>
              <a:rPr lang="en-GB" b="1" dirty="0"/>
              <a:t>:</a:t>
            </a:r>
          </a:p>
          <a:p>
            <a:pPr marL="285750" indent="-285750">
              <a:buFontTx/>
              <a:buChar char="-"/>
            </a:pPr>
            <a:r>
              <a:rPr lang="en-GB" dirty="0" err="1"/>
              <a:t>Werk</a:t>
            </a:r>
            <a:endParaRPr lang="en-GB" dirty="0"/>
          </a:p>
          <a:p>
            <a:pPr marL="285750" indent="-285750">
              <a:buFontTx/>
              <a:buChar char="-"/>
            </a:pPr>
            <a:r>
              <a:rPr lang="en-GB" dirty="0"/>
              <a:t>School</a:t>
            </a:r>
          </a:p>
          <a:p>
            <a:pPr marL="285750" indent="-285750">
              <a:buFontTx/>
              <a:buChar char="-"/>
            </a:pPr>
            <a:r>
              <a:rPr lang="en-GB" dirty="0" err="1"/>
              <a:t>Therapie</a:t>
            </a:r>
            <a:endParaRPr lang="en-GB" dirty="0"/>
          </a:p>
          <a:p>
            <a:pPr marL="285750" indent="-285750">
              <a:buFontTx/>
              <a:buChar char="-"/>
            </a:pPr>
            <a:r>
              <a:rPr lang="en-GB" dirty="0"/>
              <a:t>Zorg</a:t>
            </a:r>
          </a:p>
          <a:p>
            <a:pPr marL="285750" indent="-285750">
              <a:buFontTx/>
              <a:buChar char="-"/>
            </a:pPr>
            <a:r>
              <a:rPr lang="en-GB" dirty="0" err="1"/>
              <a:t>Overheid</a:t>
            </a:r>
            <a:endParaRPr lang="en-GB" dirty="0"/>
          </a:p>
          <a:p>
            <a:pPr marL="285750" indent="-285750">
              <a:buFontTx/>
              <a:buChar char="-"/>
            </a:pPr>
            <a:r>
              <a:rPr lang="en-GB" dirty="0" err="1"/>
              <a:t>Relaties</a:t>
            </a:r>
            <a:endParaRPr lang="en-GB" dirty="0"/>
          </a:p>
          <a:p>
            <a:pPr marL="285750" indent="-285750">
              <a:buFontTx/>
              <a:buChar char="-"/>
            </a:pPr>
            <a:r>
              <a:rPr lang="en-GB" dirty="0" err="1"/>
              <a:t>Overal</a:t>
            </a:r>
            <a:r>
              <a:rPr lang="en-GB" dirty="0"/>
              <a:t> </a:t>
            </a:r>
            <a:r>
              <a:rPr lang="en-GB" dirty="0" err="1"/>
              <a:t>eigenlijk</a:t>
            </a:r>
            <a:endParaRPr lang="en-GB" dirty="0"/>
          </a:p>
        </p:txBody>
      </p:sp>
      <p:sp>
        <p:nvSpPr>
          <p:cNvPr id="16" name="Tekstvak 15">
            <a:extLst>
              <a:ext uri="{FF2B5EF4-FFF2-40B4-BE49-F238E27FC236}">
                <a16:creationId xmlns:a16="http://schemas.microsoft.com/office/drawing/2014/main" id="{648122A1-2E71-0A8E-FD9A-8ECEB4D32443}"/>
              </a:ext>
            </a:extLst>
          </p:cNvPr>
          <p:cNvSpPr txBox="1"/>
          <p:nvPr/>
        </p:nvSpPr>
        <p:spPr>
          <a:xfrm>
            <a:off x="8547832" y="6397038"/>
            <a:ext cx="3613490" cy="369332"/>
          </a:xfrm>
          <a:prstGeom prst="rect">
            <a:avLst/>
          </a:prstGeom>
          <a:noFill/>
        </p:spPr>
        <p:txBody>
          <a:bodyPr wrap="none" rtlCol="0">
            <a:spAutoFit/>
          </a:bodyPr>
          <a:lstStyle/>
          <a:p>
            <a:r>
              <a:rPr lang="en-GB" dirty="0" err="1"/>
              <a:t>Origineel</a:t>
            </a:r>
            <a:r>
              <a:rPr lang="en-GB" dirty="0"/>
              <a:t> van Sonny Jane Wise</a:t>
            </a:r>
            <a:endParaRPr lang="en-NL" dirty="0"/>
          </a:p>
        </p:txBody>
      </p:sp>
      <p:cxnSp>
        <p:nvCxnSpPr>
          <p:cNvPr id="18" name="Rechte verbindingslijn met pijl 17">
            <a:extLst>
              <a:ext uri="{FF2B5EF4-FFF2-40B4-BE49-F238E27FC236}">
                <a16:creationId xmlns:a16="http://schemas.microsoft.com/office/drawing/2014/main" id="{F17599BD-96BB-A91F-40D1-A4EE77B67F7A}"/>
              </a:ext>
            </a:extLst>
          </p:cNvPr>
          <p:cNvCxnSpPr/>
          <p:nvPr/>
        </p:nvCxnSpPr>
        <p:spPr>
          <a:xfrm flipH="1">
            <a:off x="8180149" y="3063979"/>
            <a:ext cx="1045627" cy="511845"/>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Rechte verbindingslijn met pijl 19">
            <a:extLst>
              <a:ext uri="{FF2B5EF4-FFF2-40B4-BE49-F238E27FC236}">
                <a16:creationId xmlns:a16="http://schemas.microsoft.com/office/drawing/2014/main" id="{AE1052FE-B8D4-D115-84C7-525FBF8CAF9A}"/>
              </a:ext>
            </a:extLst>
          </p:cNvPr>
          <p:cNvCxnSpPr/>
          <p:nvPr/>
        </p:nvCxnSpPr>
        <p:spPr>
          <a:xfrm>
            <a:off x="2088995" y="5601956"/>
            <a:ext cx="1412488" cy="241283"/>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Rechte verbindingslijn met pijl 21">
            <a:extLst>
              <a:ext uri="{FF2B5EF4-FFF2-40B4-BE49-F238E27FC236}">
                <a16:creationId xmlns:a16="http://schemas.microsoft.com/office/drawing/2014/main" id="{5DF4761E-0E21-1162-A4D1-DCBF882B51FA}"/>
              </a:ext>
            </a:extLst>
          </p:cNvPr>
          <p:cNvCxnSpPr/>
          <p:nvPr/>
        </p:nvCxnSpPr>
        <p:spPr>
          <a:xfrm>
            <a:off x="2847278" y="4170556"/>
            <a:ext cx="1048215" cy="186103"/>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Rechte verbindingslijn met pijl 23">
            <a:extLst>
              <a:ext uri="{FF2B5EF4-FFF2-40B4-BE49-F238E27FC236}">
                <a16:creationId xmlns:a16="http://schemas.microsoft.com/office/drawing/2014/main" id="{6CE02632-91DE-F5C1-6439-F0818672B795}"/>
              </a:ext>
            </a:extLst>
          </p:cNvPr>
          <p:cNvCxnSpPr>
            <a:stCxn id="14" idx="1"/>
          </p:cNvCxnSpPr>
          <p:nvPr/>
        </p:nvCxnSpPr>
        <p:spPr>
          <a:xfrm flipH="1">
            <a:off x="7642302" y="5256233"/>
            <a:ext cx="537847" cy="66616"/>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3780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187E-FA7E-E561-E2E7-E03B24888A87}"/>
              </a:ext>
            </a:extLst>
          </p:cNvPr>
          <p:cNvSpPr>
            <a:spLocks noGrp="1"/>
          </p:cNvSpPr>
          <p:nvPr>
            <p:ph type="title"/>
          </p:nvPr>
        </p:nvSpPr>
        <p:spPr/>
        <p:txBody>
          <a:bodyPr/>
          <a:lstStyle/>
          <a:p>
            <a:r>
              <a:rPr lang="en-GB" cap="none" dirty="0" err="1"/>
              <a:t>Discriminatie</a:t>
            </a:r>
            <a:endParaRPr lang="en-NL" cap="none" dirty="0"/>
          </a:p>
        </p:txBody>
      </p:sp>
      <p:sp>
        <p:nvSpPr>
          <p:cNvPr id="3" name="Content Placeholder 2">
            <a:extLst>
              <a:ext uri="{FF2B5EF4-FFF2-40B4-BE49-F238E27FC236}">
                <a16:creationId xmlns:a16="http://schemas.microsoft.com/office/drawing/2014/main" id="{D379E7EC-0287-8907-0C69-95C6C0826760}"/>
              </a:ext>
            </a:extLst>
          </p:cNvPr>
          <p:cNvSpPr>
            <a:spLocks noGrp="1"/>
          </p:cNvSpPr>
          <p:nvPr>
            <p:ph idx="1"/>
          </p:nvPr>
        </p:nvSpPr>
        <p:spPr>
          <a:xfrm>
            <a:off x="685799" y="2194560"/>
            <a:ext cx="10936481" cy="4024125"/>
          </a:xfrm>
        </p:spPr>
        <p:txBody>
          <a:bodyPr>
            <a:normAutofit fontScale="77500" lnSpcReduction="20000"/>
          </a:bodyPr>
          <a:lstStyle/>
          <a:p>
            <a:r>
              <a:rPr lang="en-GB" dirty="0" err="1"/>
              <a:t>ADHD’ers</a:t>
            </a:r>
            <a:r>
              <a:rPr lang="en-GB" dirty="0"/>
              <a:t> </a:t>
            </a:r>
            <a:r>
              <a:rPr lang="en-GB" dirty="0" err="1"/>
              <a:t>leven</a:t>
            </a:r>
            <a:r>
              <a:rPr lang="en-GB" dirty="0"/>
              <a:t> </a:t>
            </a:r>
            <a:r>
              <a:rPr lang="en-GB" dirty="0" err="1"/>
              <a:t>gemiddeld</a:t>
            </a:r>
            <a:r>
              <a:rPr lang="en-GB" dirty="0"/>
              <a:t> 9 tot 13 </a:t>
            </a:r>
            <a:r>
              <a:rPr lang="en-GB" dirty="0" err="1"/>
              <a:t>jaar</a:t>
            </a:r>
            <a:r>
              <a:rPr lang="en-GB" dirty="0"/>
              <a:t> </a:t>
            </a:r>
            <a:r>
              <a:rPr lang="en-GB" dirty="0" err="1"/>
              <a:t>korter</a:t>
            </a:r>
            <a:r>
              <a:rPr lang="en-GB" dirty="0"/>
              <a:t>.</a:t>
            </a:r>
          </a:p>
          <a:p>
            <a:r>
              <a:rPr lang="en-GB" dirty="0"/>
              <a:t>Meer dan de </a:t>
            </a:r>
            <a:r>
              <a:rPr lang="en-GB" dirty="0" err="1"/>
              <a:t>helft</a:t>
            </a:r>
            <a:r>
              <a:rPr lang="en-GB" dirty="0"/>
              <a:t> van de </a:t>
            </a:r>
            <a:r>
              <a:rPr lang="en-GB" dirty="0" err="1"/>
              <a:t>autistische</a:t>
            </a:r>
            <a:r>
              <a:rPr lang="en-GB" dirty="0"/>
              <a:t> </a:t>
            </a:r>
            <a:r>
              <a:rPr lang="en-GB" dirty="0" err="1"/>
              <a:t>mensen</a:t>
            </a:r>
            <a:r>
              <a:rPr lang="en-GB" dirty="0"/>
              <a:t> in Nederland </a:t>
            </a:r>
            <a:r>
              <a:rPr lang="en-GB" dirty="0" err="1"/>
              <a:t>heeft</a:t>
            </a:r>
            <a:r>
              <a:rPr lang="en-GB" dirty="0"/>
              <a:t> </a:t>
            </a:r>
            <a:r>
              <a:rPr lang="en-GB" dirty="0" err="1"/>
              <a:t>geen</a:t>
            </a:r>
            <a:r>
              <a:rPr lang="en-GB" dirty="0"/>
              <a:t> </a:t>
            </a:r>
            <a:r>
              <a:rPr lang="en-GB" dirty="0" err="1"/>
              <a:t>betaald</a:t>
            </a:r>
            <a:r>
              <a:rPr lang="en-GB" dirty="0"/>
              <a:t> </a:t>
            </a:r>
            <a:r>
              <a:rPr lang="en-GB" dirty="0" err="1"/>
              <a:t>werk</a:t>
            </a:r>
            <a:r>
              <a:rPr lang="en-GB" dirty="0"/>
              <a:t>.</a:t>
            </a:r>
          </a:p>
          <a:p>
            <a:r>
              <a:rPr lang="en-GB" dirty="0"/>
              <a:t>28,8% van de </a:t>
            </a:r>
            <a:r>
              <a:rPr lang="en-GB" dirty="0" err="1"/>
              <a:t>gehandicapte</a:t>
            </a:r>
            <a:r>
              <a:rPr lang="en-GB" dirty="0"/>
              <a:t> </a:t>
            </a:r>
            <a:r>
              <a:rPr lang="en-GB" dirty="0" err="1"/>
              <a:t>mensen</a:t>
            </a:r>
            <a:r>
              <a:rPr lang="en-GB" dirty="0"/>
              <a:t> in de EU </a:t>
            </a:r>
            <a:r>
              <a:rPr lang="en-GB" dirty="0" err="1"/>
              <a:t>heeft</a:t>
            </a:r>
            <a:r>
              <a:rPr lang="en-GB" dirty="0"/>
              <a:t> </a:t>
            </a:r>
            <a:r>
              <a:rPr lang="en-GB" dirty="0" err="1"/>
              <a:t>te</a:t>
            </a:r>
            <a:r>
              <a:rPr lang="en-GB" dirty="0"/>
              <a:t> </a:t>
            </a:r>
            <a:r>
              <a:rPr lang="en-GB" dirty="0" err="1"/>
              <a:t>maken</a:t>
            </a:r>
            <a:r>
              <a:rPr lang="en-GB" dirty="0"/>
              <a:t> met </a:t>
            </a:r>
            <a:r>
              <a:rPr lang="en-GB" dirty="0" err="1"/>
              <a:t>armoede</a:t>
            </a:r>
            <a:r>
              <a:rPr lang="en-GB" dirty="0"/>
              <a:t> en </a:t>
            </a:r>
            <a:r>
              <a:rPr lang="en-GB" dirty="0" err="1"/>
              <a:t>sociale</a:t>
            </a:r>
            <a:r>
              <a:rPr lang="en-GB" dirty="0"/>
              <a:t> </a:t>
            </a:r>
            <a:r>
              <a:rPr lang="en-GB" dirty="0" err="1"/>
              <a:t>uitsluiting</a:t>
            </a:r>
            <a:r>
              <a:rPr lang="en-GB" dirty="0"/>
              <a:t>.</a:t>
            </a:r>
          </a:p>
          <a:p>
            <a:r>
              <a:rPr lang="en-GB" dirty="0"/>
              <a:t>60 tot 90% van de </a:t>
            </a:r>
            <a:r>
              <a:rPr lang="en-GB" dirty="0" err="1"/>
              <a:t>autistische</a:t>
            </a:r>
            <a:r>
              <a:rPr lang="en-GB" dirty="0"/>
              <a:t> </a:t>
            </a:r>
            <a:r>
              <a:rPr lang="en-GB" dirty="0" err="1"/>
              <a:t>mensen</a:t>
            </a:r>
            <a:r>
              <a:rPr lang="en-GB" dirty="0"/>
              <a:t> </a:t>
            </a:r>
            <a:r>
              <a:rPr lang="en-GB" dirty="0" err="1"/>
              <a:t>heeft</a:t>
            </a:r>
            <a:r>
              <a:rPr lang="en-GB" dirty="0"/>
              <a:t> </a:t>
            </a:r>
            <a:r>
              <a:rPr lang="en-GB" dirty="0" err="1"/>
              <a:t>bijkomende</a:t>
            </a:r>
            <a:r>
              <a:rPr lang="en-GB" dirty="0"/>
              <a:t> </a:t>
            </a:r>
            <a:r>
              <a:rPr lang="en-GB" dirty="0" err="1"/>
              <a:t>psychische</a:t>
            </a:r>
            <a:r>
              <a:rPr lang="en-GB" dirty="0"/>
              <a:t> </a:t>
            </a:r>
            <a:r>
              <a:rPr lang="en-GB" dirty="0" err="1"/>
              <a:t>problemen</a:t>
            </a:r>
            <a:r>
              <a:rPr lang="en-GB" dirty="0"/>
              <a:t>, we </a:t>
            </a:r>
            <a:r>
              <a:rPr lang="en-GB" dirty="0" err="1"/>
              <a:t>overlijden</a:t>
            </a:r>
            <a:r>
              <a:rPr lang="en-GB" dirty="0"/>
              <a:t> tot 9x </a:t>
            </a:r>
            <a:r>
              <a:rPr lang="en-GB" dirty="0" err="1"/>
              <a:t>vaker</a:t>
            </a:r>
            <a:r>
              <a:rPr lang="en-GB" dirty="0"/>
              <a:t> </a:t>
            </a:r>
            <a:r>
              <a:rPr lang="en-GB" dirty="0" err="1"/>
              <a:t>aan</a:t>
            </a:r>
            <a:r>
              <a:rPr lang="en-GB" dirty="0"/>
              <a:t> </a:t>
            </a:r>
            <a:r>
              <a:rPr lang="en-GB" dirty="0" err="1"/>
              <a:t>zelfdoding</a:t>
            </a:r>
            <a:r>
              <a:rPr lang="en-GB" dirty="0"/>
              <a:t>.</a:t>
            </a:r>
          </a:p>
          <a:p>
            <a:r>
              <a:rPr lang="en-GB" dirty="0"/>
              <a:t>44% van de </a:t>
            </a:r>
            <a:r>
              <a:rPr lang="en-GB" dirty="0" err="1"/>
              <a:t>jongeren</a:t>
            </a:r>
            <a:r>
              <a:rPr lang="en-GB" dirty="0"/>
              <a:t> die in Nederland </a:t>
            </a:r>
            <a:r>
              <a:rPr lang="en-GB" dirty="0" err="1"/>
              <a:t>overlijdt</a:t>
            </a:r>
            <a:r>
              <a:rPr lang="en-GB" dirty="0"/>
              <a:t> </a:t>
            </a:r>
            <a:r>
              <a:rPr lang="en-GB" dirty="0" err="1"/>
              <a:t>aan</a:t>
            </a:r>
            <a:r>
              <a:rPr lang="en-GB" dirty="0"/>
              <a:t> </a:t>
            </a:r>
            <a:r>
              <a:rPr lang="en-GB" dirty="0" err="1"/>
              <a:t>zelfdoding</a:t>
            </a:r>
            <a:r>
              <a:rPr lang="en-GB" dirty="0"/>
              <a:t>, is </a:t>
            </a:r>
            <a:r>
              <a:rPr lang="en-GB" dirty="0" err="1"/>
              <a:t>autistisch</a:t>
            </a:r>
            <a:r>
              <a:rPr lang="en-GB" dirty="0"/>
              <a:t>.</a:t>
            </a:r>
          </a:p>
          <a:p>
            <a:r>
              <a:rPr lang="en-GB" dirty="0"/>
              <a:t>61% van de </a:t>
            </a:r>
            <a:r>
              <a:rPr lang="en-GB" dirty="0" err="1"/>
              <a:t>vrouwen</a:t>
            </a:r>
            <a:r>
              <a:rPr lang="en-GB" dirty="0"/>
              <a:t> met </a:t>
            </a:r>
            <a:r>
              <a:rPr lang="en-GB" dirty="0" err="1"/>
              <a:t>een</a:t>
            </a:r>
            <a:r>
              <a:rPr lang="en-GB" dirty="0"/>
              <a:t> </a:t>
            </a:r>
            <a:r>
              <a:rPr lang="en-GB" dirty="0" err="1"/>
              <a:t>verstandelijke</a:t>
            </a:r>
            <a:r>
              <a:rPr lang="en-GB" dirty="0"/>
              <a:t> </a:t>
            </a:r>
            <a:r>
              <a:rPr lang="en-GB" dirty="0" err="1"/>
              <a:t>beperking</a:t>
            </a:r>
            <a:r>
              <a:rPr lang="en-GB" dirty="0"/>
              <a:t> is </a:t>
            </a:r>
            <a:r>
              <a:rPr lang="en-GB" dirty="0" err="1"/>
              <a:t>slachtoffer</a:t>
            </a:r>
            <a:r>
              <a:rPr lang="en-GB" dirty="0"/>
              <a:t> van </a:t>
            </a:r>
            <a:r>
              <a:rPr lang="en-GB" dirty="0" err="1"/>
              <a:t>seksueel</a:t>
            </a:r>
            <a:r>
              <a:rPr lang="en-GB" dirty="0"/>
              <a:t> </a:t>
            </a:r>
            <a:r>
              <a:rPr lang="en-GB" dirty="0" err="1"/>
              <a:t>geweld</a:t>
            </a:r>
            <a:r>
              <a:rPr lang="en-GB" dirty="0"/>
              <a:t>.</a:t>
            </a:r>
          </a:p>
          <a:p>
            <a:r>
              <a:rPr lang="en-GB" dirty="0"/>
              <a:t>Mensen met </a:t>
            </a:r>
            <a:r>
              <a:rPr lang="en-GB" dirty="0" err="1"/>
              <a:t>een</a:t>
            </a:r>
            <a:r>
              <a:rPr lang="en-GB" dirty="0"/>
              <a:t> </a:t>
            </a:r>
            <a:r>
              <a:rPr lang="en-GB" dirty="0" err="1"/>
              <a:t>beperking</a:t>
            </a:r>
            <a:r>
              <a:rPr lang="en-GB" dirty="0"/>
              <a:t> in de EU </a:t>
            </a:r>
            <a:r>
              <a:rPr lang="en-GB" dirty="0" err="1"/>
              <a:t>hebben</a:t>
            </a:r>
            <a:r>
              <a:rPr lang="en-GB" dirty="0"/>
              <a:t> 4x zo </a:t>
            </a:r>
            <a:r>
              <a:rPr lang="en-GB" dirty="0" err="1"/>
              <a:t>veel</a:t>
            </a:r>
            <a:r>
              <a:rPr lang="en-GB" dirty="0"/>
              <a:t> </a:t>
            </a:r>
            <a:r>
              <a:rPr lang="en-GB" dirty="0" err="1"/>
              <a:t>kans</a:t>
            </a:r>
            <a:r>
              <a:rPr lang="en-GB" dirty="0"/>
              <a:t> op </a:t>
            </a:r>
            <a:r>
              <a:rPr lang="en-GB" dirty="0" err="1"/>
              <a:t>onvervulde</a:t>
            </a:r>
            <a:r>
              <a:rPr lang="en-GB" dirty="0"/>
              <a:t> </a:t>
            </a:r>
            <a:r>
              <a:rPr lang="en-GB" dirty="0" err="1"/>
              <a:t>zorgbehoeftes</a:t>
            </a:r>
            <a:r>
              <a:rPr lang="en-GB" dirty="0"/>
              <a:t>.</a:t>
            </a:r>
          </a:p>
          <a:p>
            <a:r>
              <a:rPr lang="en-GB" dirty="0"/>
              <a:t>1 op de 5 </a:t>
            </a:r>
            <a:r>
              <a:rPr lang="en-GB" dirty="0" err="1"/>
              <a:t>gehandicapte</a:t>
            </a:r>
            <a:r>
              <a:rPr lang="en-GB" dirty="0"/>
              <a:t> </a:t>
            </a:r>
            <a:r>
              <a:rPr lang="en-GB" dirty="0" err="1"/>
              <a:t>mensen</a:t>
            </a:r>
            <a:r>
              <a:rPr lang="en-GB" dirty="0"/>
              <a:t> in de EU </a:t>
            </a:r>
            <a:r>
              <a:rPr lang="en-GB" dirty="0" err="1"/>
              <a:t>zijn</a:t>
            </a:r>
            <a:r>
              <a:rPr lang="en-GB" dirty="0"/>
              <a:t> </a:t>
            </a:r>
            <a:r>
              <a:rPr lang="en-GB" dirty="0" err="1"/>
              <a:t>slachtoffer</a:t>
            </a:r>
            <a:r>
              <a:rPr lang="en-GB" dirty="0"/>
              <a:t> van </a:t>
            </a:r>
            <a:r>
              <a:rPr lang="en-GB" dirty="0" err="1"/>
              <a:t>geweld</a:t>
            </a:r>
            <a:r>
              <a:rPr lang="en-GB" dirty="0"/>
              <a:t> en </a:t>
            </a:r>
            <a:r>
              <a:rPr lang="en-GB" dirty="0" err="1"/>
              <a:t>misbruik</a:t>
            </a:r>
            <a:endParaRPr lang="en-GB" dirty="0"/>
          </a:p>
          <a:p>
            <a:r>
              <a:rPr lang="nl-NL" dirty="0"/>
              <a:t>82% van kinderen en jongeren van 7 tot 19 jaar met een leerstoornis hebben een ervaring met pesten.</a:t>
            </a:r>
          </a:p>
          <a:p>
            <a:r>
              <a:rPr lang="nl-NL" dirty="0"/>
              <a:t>64% van de werkgevers in Nederland wil geen </a:t>
            </a:r>
            <a:r>
              <a:rPr lang="nl-NL" dirty="0" err="1"/>
              <a:t>neurodivergente</a:t>
            </a:r>
            <a:r>
              <a:rPr lang="nl-NL" dirty="0"/>
              <a:t> mensen aannemen.</a:t>
            </a:r>
          </a:p>
        </p:txBody>
      </p:sp>
      <p:pic>
        <p:nvPicPr>
          <p:cNvPr id="4" name="Picture 6" descr="A picture containing colorful&#10;&#10;Description automatically generated">
            <a:extLst>
              <a:ext uri="{FF2B5EF4-FFF2-40B4-BE49-F238E27FC236}">
                <a16:creationId xmlns:a16="http://schemas.microsoft.com/office/drawing/2014/main" id="{41F01D4E-34FD-D176-E368-BA9EB62FAA7E}"/>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009245" y="5627307"/>
            <a:ext cx="1182755" cy="1182755"/>
          </a:xfrm>
          <a:prstGeom prst="rect">
            <a:avLst/>
          </a:prstGeom>
        </p:spPr>
      </p:pic>
    </p:spTree>
    <p:extLst>
      <p:ext uri="{BB962C8B-B14F-4D97-AF65-F5344CB8AC3E}">
        <p14:creationId xmlns:p14="http://schemas.microsoft.com/office/powerpoint/2010/main" val="4017523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93F2-0223-3CBC-9F5D-12F30DCC688B}"/>
              </a:ext>
            </a:extLst>
          </p:cNvPr>
          <p:cNvSpPr>
            <a:spLocks noGrp="1"/>
          </p:cNvSpPr>
          <p:nvPr>
            <p:ph type="title"/>
          </p:nvPr>
        </p:nvSpPr>
        <p:spPr/>
        <p:txBody>
          <a:bodyPr/>
          <a:lstStyle/>
          <a:p>
            <a:r>
              <a:rPr lang="en-GB" cap="none" dirty="0" err="1"/>
              <a:t>Intersectionaliteit</a:t>
            </a:r>
            <a:endParaRPr lang="en-NL" dirty="0"/>
          </a:p>
        </p:txBody>
      </p:sp>
      <p:sp>
        <p:nvSpPr>
          <p:cNvPr id="3" name="Content Placeholder 2">
            <a:extLst>
              <a:ext uri="{FF2B5EF4-FFF2-40B4-BE49-F238E27FC236}">
                <a16:creationId xmlns:a16="http://schemas.microsoft.com/office/drawing/2014/main" id="{50E66CAC-8831-BDE3-90B9-BE7D0DBBCC31}"/>
              </a:ext>
            </a:extLst>
          </p:cNvPr>
          <p:cNvSpPr>
            <a:spLocks noGrp="1"/>
          </p:cNvSpPr>
          <p:nvPr>
            <p:ph idx="1"/>
          </p:nvPr>
        </p:nvSpPr>
        <p:spPr/>
        <p:txBody>
          <a:bodyPr/>
          <a:lstStyle/>
          <a:p>
            <a:r>
              <a:rPr lang="en-GB" dirty="0" err="1"/>
              <a:t>Marginalisatie</a:t>
            </a:r>
            <a:r>
              <a:rPr lang="en-GB" dirty="0"/>
              <a:t>, </a:t>
            </a:r>
            <a:r>
              <a:rPr lang="en-GB" dirty="0" err="1"/>
              <a:t>uitsluiting</a:t>
            </a:r>
            <a:r>
              <a:rPr lang="en-GB" dirty="0"/>
              <a:t> en </a:t>
            </a:r>
            <a:r>
              <a:rPr lang="en-GB" dirty="0" err="1"/>
              <a:t>onderdrukking</a:t>
            </a:r>
            <a:r>
              <a:rPr lang="en-GB" dirty="0"/>
              <a:t> maakt </a:t>
            </a:r>
            <a:r>
              <a:rPr lang="en-GB" dirty="0" err="1"/>
              <a:t>mensen</a:t>
            </a:r>
            <a:r>
              <a:rPr lang="en-GB" dirty="0"/>
              <a:t> </a:t>
            </a:r>
            <a:r>
              <a:rPr lang="en-GB" dirty="0" err="1"/>
              <a:t>gehandicapt</a:t>
            </a:r>
            <a:r>
              <a:rPr lang="en-GB" dirty="0"/>
              <a:t> en neurodivergent</a:t>
            </a:r>
          </a:p>
          <a:p>
            <a:r>
              <a:rPr lang="en-GB" dirty="0" err="1"/>
              <a:t>Neurodivergente</a:t>
            </a:r>
            <a:r>
              <a:rPr lang="en-GB" dirty="0"/>
              <a:t> </a:t>
            </a:r>
            <a:r>
              <a:rPr lang="en-GB" dirty="0" err="1"/>
              <a:t>mensen</a:t>
            </a:r>
            <a:r>
              <a:rPr lang="en-GB" dirty="0"/>
              <a:t> die op </a:t>
            </a:r>
            <a:r>
              <a:rPr lang="en-GB" dirty="0" err="1"/>
              <a:t>een</a:t>
            </a:r>
            <a:r>
              <a:rPr lang="en-GB" dirty="0"/>
              <a:t> </a:t>
            </a:r>
            <a:r>
              <a:rPr lang="en-GB" dirty="0" err="1"/>
              <a:t>andere</a:t>
            </a:r>
            <a:r>
              <a:rPr lang="en-GB" dirty="0"/>
              <a:t> </a:t>
            </a:r>
            <a:r>
              <a:rPr lang="en-GB" dirty="0" err="1"/>
              <a:t>manier</a:t>
            </a:r>
            <a:r>
              <a:rPr lang="en-GB" dirty="0"/>
              <a:t> </a:t>
            </a:r>
            <a:r>
              <a:rPr lang="en-GB" dirty="0" err="1"/>
              <a:t>gemarginaliseerd</a:t>
            </a:r>
            <a:r>
              <a:rPr lang="en-GB" dirty="0"/>
              <a:t> </a:t>
            </a:r>
            <a:r>
              <a:rPr lang="en-GB" dirty="0" err="1"/>
              <a:t>zijn</a:t>
            </a:r>
            <a:r>
              <a:rPr lang="en-GB" dirty="0"/>
              <a:t> </a:t>
            </a:r>
            <a:r>
              <a:rPr lang="en-GB" dirty="0" err="1"/>
              <a:t>staan</a:t>
            </a:r>
            <a:r>
              <a:rPr lang="en-GB" dirty="0"/>
              <a:t> extra op </a:t>
            </a:r>
            <a:r>
              <a:rPr lang="en-GB" dirty="0" err="1"/>
              <a:t>achterstand</a:t>
            </a:r>
            <a:endParaRPr lang="en-GB" dirty="0"/>
          </a:p>
          <a:p>
            <a:r>
              <a:rPr lang="en-GB" dirty="0"/>
              <a:t>Elke </a:t>
            </a:r>
            <a:r>
              <a:rPr lang="en-GB" dirty="0" err="1"/>
              <a:t>andere</a:t>
            </a:r>
            <a:r>
              <a:rPr lang="en-GB" dirty="0"/>
              <a:t> </a:t>
            </a:r>
            <a:r>
              <a:rPr lang="en-GB" dirty="0" err="1"/>
              <a:t>minderheidsgroep</a:t>
            </a:r>
            <a:r>
              <a:rPr lang="en-GB" dirty="0"/>
              <a:t> </a:t>
            </a:r>
            <a:r>
              <a:rPr lang="en-GB" dirty="0" err="1"/>
              <a:t>omvat</a:t>
            </a:r>
            <a:r>
              <a:rPr lang="en-GB" dirty="0"/>
              <a:t> </a:t>
            </a:r>
            <a:r>
              <a:rPr lang="en-GB" dirty="0" err="1"/>
              <a:t>neurodivergente</a:t>
            </a:r>
            <a:r>
              <a:rPr lang="en-GB" dirty="0"/>
              <a:t> </a:t>
            </a:r>
            <a:r>
              <a:rPr lang="en-GB" dirty="0" err="1"/>
              <a:t>mensen</a:t>
            </a:r>
            <a:endParaRPr lang="en-GB" dirty="0"/>
          </a:p>
          <a:p>
            <a:r>
              <a:rPr lang="en-GB" dirty="0" err="1"/>
              <a:t>Strijd</a:t>
            </a:r>
            <a:r>
              <a:rPr lang="en-GB" dirty="0"/>
              <a:t> </a:t>
            </a:r>
            <a:r>
              <a:rPr lang="en-GB" dirty="0" err="1"/>
              <a:t>voor</a:t>
            </a:r>
            <a:r>
              <a:rPr lang="en-GB" dirty="0"/>
              <a:t> </a:t>
            </a:r>
            <a:r>
              <a:rPr lang="en-GB" dirty="0" err="1"/>
              <a:t>inclusie</a:t>
            </a:r>
            <a:r>
              <a:rPr lang="en-GB" dirty="0"/>
              <a:t> van </a:t>
            </a:r>
            <a:r>
              <a:rPr lang="en-GB" dirty="0" err="1"/>
              <a:t>neurodivergente</a:t>
            </a:r>
            <a:r>
              <a:rPr lang="en-GB" dirty="0"/>
              <a:t> </a:t>
            </a:r>
            <a:r>
              <a:rPr lang="en-GB" dirty="0" err="1"/>
              <a:t>mensen</a:t>
            </a:r>
            <a:r>
              <a:rPr lang="en-GB" dirty="0"/>
              <a:t> </a:t>
            </a:r>
            <a:r>
              <a:rPr lang="en-GB" dirty="0" err="1"/>
              <a:t>heeft</a:t>
            </a:r>
            <a:r>
              <a:rPr lang="en-GB" dirty="0"/>
              <a:t> </a:t>
            </a:r>
            <a:r>
              <a:rPr lang="en-GB" dirty="0" err="1"/>
              <a:t>daarom</a:t>
            </a:r>
            <a:r>
              <a:rPr lang="en-GB" dirty="0"/>
              <a:t> </a:t>
            </a:r>
            <a:r>
              <a:rPr lang="en-GB" dirty="0" err="1"/>
              <a:t>raakvlakken</a:t>
            </a:r>
            <a:r>
              <a:rPr lang="en-GB" dirty="0"/>
              <a:t> met </a:t>
            </a:r>
            <a:r>
              <a:rPr lang="en-GB" u="sng" dirty="0"/>
              <a:t>alle</a:t>
            </a:r>
            <a:r>
              <a:rPr lang="en-GB" dirty="0"/>
              <a:t> </a:t>
            </a:r>
            <a:r>
              <a:rPr lang="en-GB" dirty="0" err="1"/>
              <a:t>andere</a:t>
            </a:r>
            <a:r>
              <a:rPr lang="en-GB" dirty="0"/>
              <a:t> </a:t>
            </a:r>
            <a:r>
              <a:rPr lang="en-GB" dirty="0" err="1"/>
              <a:t>mensenrechtenbewegingen</a:t>
            </a:r>
            <a:r>
              <a:rPr lang="en-GB" dirty="0"/>
              <a:t> en </a:t>
            </a:r>
            <a:r>
              <a:rPr lang="en-GB" u="sng" dirty="0"/>
              <a:t>alle</a:t>
            </a:r>
            <a:r>
              <a:rPr lang="en-GB" dirty="0"/>
              <a:t> </a:t>
            </a:r>
            <a:r>
              <a:rPr lang="en-GB" dirty="0" err="1"/>
              <a:t>vormen</a:t>
            </a:r>
            <a:r>
              <a:rPr lang="en-GB" dirty="0"/>
              <a:t> van </a:t>
            </a:r>
            <a:r>
              <a:rPr lang="en-GB" dirty="0" err="1"/>
              <a:t>onderdrukking</a:t>
            </a:r>
            <a:endParaRPr lang="en-NL" dirty="0"/>
          </a:p>
        </p:txBody>
      </p:sp>
    </p:spTree>
    <p:extLst>
      <p:ext uri="{BB962C8B-B14F-4D97-AF65-F5344CB8AC3E}">
        <p14:creationId xmlns:p14="http://schemas.microsoft.com/office/powerpoint/2010/main" val="315913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86FB-AFC3-D0A8-E311-1F05541FDAA9}"/>
              </a:ext>
            </a:extLst>
          </p:cNvPr>
          <p:cNvSpPr>
            <a:spLocks noGrp="1"/>
          </p:cNvSpPr>
          <p:nvPr>
            <p:ph type="title"/>
          </p:nvPr>
        </p:nvSpPr>
        <p:spPr/>
        <p:txBody>
          <a:bodyPr/>
          <a:lstStyle/>
          <a:p>
            <a:r>
              <a:rPr lang="en-GB" cap="none" dirty="0" err="1"/>
              <a:t>Uitdagingen</a:t>
            </a:r>
            <a:endParaRPr lang="en-NL" dirty="0"/>
          </a:p>
        </p:txBody>
      </p:sp>
      <p:sp>
        <p:nvSpPr>
          <p:cNvPr id="3" name="Content Placeholder 2">
            <a:extLst>
              <a:ext uri="{FF2B5EF4-FFF2-40B4-BE49-F238E27FC236}">
                <a16:creationId xmlns:a16="http://schemas.microsoft.com/office/drawing/2014/main" id="{30ABB50F-4365-0026-2274-8471B0F4E6E3}"/>
              </a:ext>
            </a:extLst>
          </p:cNvPr>
          <p:cNvSpPr>
            <a:spLocks noGrp="1"/>
          </p:cNvSpPr>
          <p:nvPr>
            <p:ph idx="1"/>
          </p:nvPr>
        </p:nvSpPr>
        <p:spPr/>
        <p:txBody>
          <a:bodyPr>
            <a:normAutofit/>
          </a:bodyPr>
          <a:lstStyle/>
          <a:p>
            <a:pPr>
              <a:lnSpc>
                <a:spcPct val="110000"/>
              </a:lnSpc>
            </a:pPr>
            <a:r>
              <a:rPr lang="en-GB" dirty="0"/>
              <a:t>De </a:t>
            </a:r>
            <a:r>
              <a:rPr lang="en-GB" dirty="0" err="1"/>
              <a:t>neurodiversiteitsbeweging</a:t>
            </a:r>
            <a:r>
              <a:rPr lang="en-GB" dirty="0"/>
              <a:t> is erg jong, al </a:t>
            </a:r>
            <a:r>
              <a:rPr lang="en-GB" dirty="0" err="1"/>
              <a:t>helemaal</a:t>
            </a:r>
            <a:r>
              <a:rPr lang="en-GB" dirty="0"/>
              <a:t> in Nederland, en de </a:t>
            </a:r>
            <a:r>
              <a:rPr lang="en-GB" dirty="0" err="1"/>
              <a:t>strijd</a:t>
            </a:r>
            <a:r>
              <a:rPr lang="en-GB" dirty="0"/>
              <a:t> </a:t>
            </a:r>
            <a:r>
              <a:rPr lang="en-GB" dirty="0" err="1"/>
              <a:t>voor</a:t>
            </a:r>
            <a:r>
              <a:rPr lang="en-GB" dirty="0"/>
              <a:t> </a:t>
            </a:r>
            <a:r>
              <a:rPr lang="en-GB" dirty="0" err="1"/>
              <a:t>inclusie</a:t>
            </a:r>
            <a:r>
              <a:rPr lang="en-GB" dirty="0"/>
              <a:t> </a:t>
            </a:r>
            <a:r>
              <a:rPr lang="en-GB" dirty="0" err="1"/>
              <a:t>staat</a:t>
            </a:r>
            <a:r>
              <a:rPr lang="en-GB" dirty="0"/>
              <a:t> </a:t>
            </a:r>
            <a:r>
              <a:rPr lang="en-GB" dirty="0" err="1"/>
              <a:t>echt</a:t>
            </a:r>
            <a:r>
              <a:rPr lang="en-GB" dirty="0"/>
              <a:t> </a:t>
            </a:r>
            <a:r>
              <a:rPr lang="en-GB" dirty="0" err="1"/>
              <a:t>nog</a:t>
            </a:r>
            <a:r>
              <a:rPr lang="en-GB" dirty="0"/>
              <a:t> in de </a:t>
            </a:r>
            <a:r>
              <a:rPr lang="en-GB" dirty="0" err="1"/>
              <a:t>kinderschoenen</a:t>
            </a:r>
            <a:r>
              <a:rPr lang="en-GB" dirty="0"/>
              <a:t>.</a:t>
            </a:r>
          </a:p>
          <a:p>
            <a:pPr>
              <a:lnSpc>
                <a:spcPct val="110000"/>
              </a:lnSpc>
            </a:pPr>
            <a:r>
              <a:rPr lang="en-GB" dirty="0" err="1"/>
              <a:t>Te</a:t>
            </a:r>
            <a:r>
              <a:rPr lang="en-GB" dirty="0"/>
              <a:t> </a:t>
            </a:r>
            <a:r>
              <a:rPr lang="en-GB" dirty="0" err="1"/>
              <a:t>weinig</a:t>
            </a:r>
            <a:r>
              <a:rPr lang="en-GB" dirty="0"/>
              <a:t> </a:t>
            </a:r>
            <a:r>
              <a:rPr lang="en-GB" dirty="0" err="1"/>
              <a:t>aandacht</a:t>
            </a:r>
            <a:r>
              <a:rPr lang="en-GB" dirty="0"/>
              <a:t> </a:t>
            </a:r>
            <a:r>
              <a:rPr lang="en-GB" dirty="0" err="1"/>
              <a:t>voor</a:t>
            </a:r>
            <a:r>
              <a:rPr lang="en-GB" dirty="0"/>
              <a:t> </a:t>
            </a:r>
            <a:r>
              <a:rPr lang="en-GB" dirty="0" err="1"/>
              <a:t>intersectionaliteit</a:t>
            </a:r>
            <a:endParaRPr lang="en-GB" dirty="0"/>
          </a:p>
          <a:p>
            <a:pPr>
              <a:lnSpc>
                <a:spcPct val="110000"/>
              </a:lnSpc>
            </a:pPr>
            <a:r>
              <a:rPr lang="en-GB" dirty="0"/>
              <a:t>Andere </a:t>
            </a:r>
            <a:r>
              <a:rPr lang="en-GB" dirty="0" err="1"/>
              <a:t>mensenrechtenbewegingen</a:t>
            </a:r>
            <a:r>
              <a:rPr lang="en-GB" dirty="0"/>
              <a:t> en </a:t>
            </a:r>
            <a:r>
              <a:rPr lang="en-GB" dirty="0" err="1"/>
              <a:t>plekken</a:t>
            </a:r>
            <a:r>
              <a:rPr lang="en-GB" dirty="0"/>
              <a:t> </a:t>
            </a:r>
            <a:r>
              <a:rPr lang="en-GB" dirty="0" err="1"/>
              <a:t>voor</a:t>
            </a:r>
            <a:r>
              <a:rPr lang="en-GB" dirty="0"/>
              <a:t> </a:t>
            </a:r>
            <a:r>
              <a:rPr lang="en-GB" dirty="0" err="1"/>
              <a:t>gemarginaliseerde</a:t>
            </a:r>
            <a:r>
              <a:rPr lang="en-GB" dirty="0"/>
              <a:t> </a:t>
            </a:r>
            <a:r>
              <a:rPr lang="en-GB" dirty="0" err="1"/>
              <a:t>mensen</a:t>
            </a:r>
            <a:r>
              <a:rPr lang="en-GB" dirty="0"/>
              <a:t> </a:t>
            </a:r>
            <a:r>
              <a:rPr lang="en-GB" dirty="0" err="1"/>
              <a:t>zijn</a:t>
            </a:r>
            <a:r>
              <a:rPr lang="en-GB" dirty="0"/>
              <a:t> </a:t>
            </a:r>
            <a:r>
              <a:rPr lang="en-GB" dirty="0" err="1"/>
              <a:t>slecht</a:t>
            </a:r>
            <a:r>
              <a:rPr lang="en-GB" dirty="0"/>
              <a:t> </a:t>
            </a:r>
            <a:r>
              <a:rPr lang="en-GB" dirty="0" err="1"/>
              <a:t>toegankelijk</a:t>
            </a:r>
            <a:r>
              <a:rPr lang="en-GB" dirty="0"/>
              <a:t> en er is </a:t>
            </a:r>
            <a:r>
              <a:rPr lang="en-GB" dirty="0" err="1"/>
              <a:t>veel</a:t>
            </a:r>
            <a:r>
              <a:rPr lang="en-GB" dirty="0"/>
              <a:t> </a:t>
            </a:r>
            <a:r>
              <a:rPr lang="en-GB" dirty="0" err="1"/>
              <a:t>discriminatie</a:t>
            </a:r>
            <a:r>
              <a:rPr lang="en-GB" dirty="0"/>
              <a:t>.</a:t>
            </a:r>
          </a:p>
          <a:p>
            <a:pPr>
              <a:lnSpc>
                <a:spcPct val="110000"/>
              </a:lnSpc>
            </a:pPr>
            <a:r>
              <a:rPr lang="en-GB" dirty="0"/>
              <a:t>Er is </a:t>
            </a:r>
            <a:r>
              <a:rPr lang="en-GB" dirty="0" err="1"/>
              <a:t>veel</a:t>
            </a:r>
            <a:r>
              <a:rPr lang="en-GB" dirty="0"/>
              <a:t> </a:t>
            </a:r>
            <a:r>
              <a:rPr lang="en-GB" dirty="0" err="1"/>
              <a:t>misinformatie</a:t>
            </a:r>
            <a:r>
              <a:rPr lang="en-GB" dirty="0"/>
              <a:t> in de </a:t>
            </a:r>
            <a:r>
              <a:rPr lang="en-GB" dirty="0" err="1"/>
              <a:t>omgang</a:t>
            </a:r>
            <a:r>
              <a:rPr lang="en-GB" dirty="0"/>
              <a:t>, en de </a:t>
            </a:r>
            <a:r>
              <a:rPr lang="en-GB" dirty="0" err="1"/>
              <a:t>betekenis</a:t>
            </a:r>
            <a:r>
              <a:rPr lang="en-GB" dirty="0"/>
              <a:t> van </a:t>
            </a:r>
            <a:r>
              <a:rPr lang="en-GB" dirty="0" err="1"/>
              <a:t>onze</a:t>
            </a:r>
            <a:r>
              <a:rPr lang="en-GB" dirty="0"/>
              <a:t> </a:t>
            </a:r>
            <a:r>
              <a:rPr lang="en-GB" dirty="0" err="1"/>
              <a:t>beweging</a:t>
            </a:r>
            <a:r>
              <a:rPr lang="en-GB" dirty="0"/>
              <a:t> en de </a:t>
            </a:r>
            <a:r>
              <a:rPr lang="en-GB" dirty="0" err="1"/>
              <a:t>woorden</a:t>
            </a:r>
            <a:r>
              <a:rPr lang="en-GB" dirty="0"/>
              <a:t> die </a:t>
            </a:r>
            <a:r>
              <a:rPr lang="en-GB" dirty="0" err="1"/>
              <a:t>erbij</a:t>
            </a:r>
            <a:r>
              <a:rPr lang="en-GB" dirty="0"/>
              <a:t> </a:t>
            </a:r>
            <a:r>
              <a:rPr lang="en-GB" dirty="0" err="1"/>
              <a:t>horen</a:t>
            </a:r>
            <a:r>
              <a:rPr lang="en-GB" dirty="0"/>
              <a:t> </a:t>
            </a:r>
            <a:r>
              <a:rPr lang="en-GB" dirty="0" err="1"/>
              <a:t>wordt</a:t>
            </a:r>
            <a:r>
              <a:rPr lang="en-GB" dirty="0"/>
              <a:t> </a:t>
            </a:r>
            <a:r>
              <a:rPr lang="en-GB" dirty="0" err="1"/>
              <a:t>vaak</a:t>
            </a:r>
            <a:r>
              <a:rPr lang="en-GB" dirty="0"/>
              <a:t> </a:t>
            </a:r>
            <a:r>
              <a:rPr lang="en-GB" dirty="0" err="1"/>
              <a:t>verwaterd</a:t>
            </a:r>
            <a:r>
              <a:rPr lang="en-GB" dirty="0"/>
              <a:t>, </a:t>
            </a:r>
            <a:r>
              <a:rPr lang="en-GB" dirty="0" err="1"/>
              <a:t>veranderd</a:t>
            </a:r>
            <a:r>
              <a:rPr lang="en-GB" dirty="0"/>
              <a:t> of smaller </a:t>
            </a:r>
            <a:r>
              <a:rPr lang="en-GB" dirty="0" err="1"/>
              <a:t>gemaakt</a:t>
            </a:r>
            <a:r>
              <a:rPr lang="en-GB" dirty="0"/>
              <a:t>.</a:t>
            </a:r>
          </a:p>
        </p:txBody>
      </p:sp>
    </p:spTree>
    <p:extLst>
      <p:ext uri="{BB962C8B-B14F-4D97-AF65-F5344CB8AC3E}">
        <p14:creationId xmlns:p14="http://schemas.microsoft.com/office/powerpoint/2010/main" val="67351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CE81-A5BF-36B5-D20E-4BC02EA71474}"/>
              </a:ext>
            </a:extLst>
          </p:cNvPr>
          <p:cNvSpPr>
            <a:spLocks noGrp="1"/>
          </p:cNvSpPr>
          <p:nvPr>
            <p:ph type="title"/>
          </p:nvPr>
        </p:nvSpPr>
        <p:spPr/>
        <p:txBody>
          <a:bodyPr/>
          <a:lstStyle/>
          <a:p>
            <a:r>
              <a:rPr lang="en-GB" cap="none" dirty="0" err="1"/>
              <a:t>Vooraf</a:t>
            </a:r>
            <a:r>
              <a:rPr lang="en-GB" cap="none" dirty="0"/>
              <a:t>:</a:t>
            </a:r>
            <a:endParaRPr lang="en-NL" cap="none" dirty="0"/>
          </a:p>
        </p:txBody>
      </p:sp>
      <p:sp>
        <p:nvSpPr>
          <p:cNvPr id="3" name="Content Placeholder 2">
            <a:extLst>
              <a:ext uri="{FF2B5EF4-FFF2-40B4-BE49-F238E27FC236}">
                <a16:creationId xmlns:a16="http://schemas.microsoft.com/office/drawing/2014/main" id="{A96F843C-B920-0C0E-4703-2148DA2D08BE}"/>
              </a:ext>
            </a:extLst>
          </p:cNvPr>
          <p:cNvSpPr>
            <a:spLocks noGrp="1"/>
          </p:cNvSpPr>
          <p:nvPr>
            <p:ph idx="1"/>
          </p:nvPr>
        </p:nvSpPr>
        <p:spPr/>
        <p:txBody>
          <a:bodyPr>
            <a:normAutofit/>
          </a:bodyPr>
          <a:lstStyle/>
          <a:p>
            <a:r>
              <a:rPr lang="nl-NL" dirty="0"/>
              <a:t>Luister vooral op een manier die voor jou het fijnst is: pak </a:t>
            </a:r>
            <a:r>
              <a:rPr lang="nl-NL" dirty="0" err="1"/>
              <a:t>fidgets</a:t>
            </a:r>
            <a:r>
              <a:rPr lang="nl-NL" dirty="0"/>
              <a:t> als je deze nodig hebt of ga breien ofzo. Relax!</a:t>
            </a:r>
          </a:p>
          <a:p>
            <a:r>
              <a:rPr lang="nl-NL" dirty="0"/>
              <a:t>Je mag naar de wc wanneer je wilt (het </a:t>
            </a:r>
            <a:r>
              <a:rPr lang="nl-NL" dirty="0" err="1"/>
              <a:t>webinar</a:t>
            </a:r>
            <a:r>
              <a:rPr lang="nl-NL" dirty="0"/>
              <a:t> wordt toch opgenomen)</a:t>
            </a:r>
          </a:p>
          <a:p>
            <a:r>
              <a:rPr lang="nl-NL" dirty="0"/>
              <a:t>Alles blijft in dit </a:t>
            </a:r>
            <a:r>
              <a:rPr lang="nl-NL" dirty="0" err="1"/>
              <a:t>webinar</a:t>
            </a:r>
            <a:endParaRPr lang="nl-NL" dirty="0"/>
          </a:p>
          <a:p>
            <a:r>
              <a:rPr lang="nl-NL" dirty="0">
                <a:sym typeface="Wingdings" panose="05000000000000000000" pitchFamily="2" charset="2"/>
              </a:rPr>
              <a:t>Vragen kun je stellen via de Q&amp;A, aan het eind van het </a:t>
            </a:r>
            <a:r>
              <a:rPr lang="nl-NL" dirty="0" err="1">
                <a:sym typeface="Wingdings" panose="05000000000000000000" pitchFamily="2" charset="2"/>
              </a:rPr>
              <a:t>webinar</a:t>
            </a:r>
            <a:r>
              <a:rPr lang="nl-NL" dirty="0">
                <a:sym typeface="Wingdings" panose="05000000000000000000" pitchFamily="2" charset="2"/>
              </a:rPr>
              <a:t> zal ik ze beantwoorden</a:t>
            </a:r>
          </a:p>
          <a:p>
            <a:r>
              <a:rPr lang="nl-NL" dirty="0">
                <a:sym typeface="Wingdings" panose="05000000000000000000" pitchFamily="2" charset="2"/>
              </a:rPr>
              <a:t>Chat is uitgeschakeld want dit is niet toegankelijk voor mensen met een visuele beperking.</a:t>
            </a:r>
          </a:p>
          <a:p>
            <a:r>
              <a:rPr lang="nl-NL" dirty="0">
                <a:sym typeface="Wingdings" panose="05000000000000000000" pitchFamily="2" charset="2"/>
              </a:rPr>
              <a:t>Je hoeft geen aantekeningen te maken: ik deel de opname, mijn presentatie en aantekeningen na afloop. Het mag wel!</a:t>
            </a:r>
          </a:p>
        </p:txBody>
      </p:sp>
      <p:pic>
        <p:nvPicPr>
          <p:cNvPr id="4" name="Picture 3" descr="A picture containing colorful&#10;&#10;Description automatically generated">
            <a:extLst>
              <a:ext uri="{FF2B5EF4-FFF2-40B4-BE49-F238E27FC236}">
                <a16:creationId xmlns:a16="http://schemas.microsoft.com/office/drawing/2014/main" id="{9C904B97-928E-3280-2097-A53E6570478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009245" y="5627307"/>
            <a:ext cx="1182755" cy="1182755"/>
          </a:xfrm>
          <a:prstGeom prst="rect">
            <a:avLst/>
          </a:prstGeom>
        </p:spPr>
      </p:pic>
    </p:spTree>
    <p:extLst>
      <p:ext uri="{BB962C8B-B14F-4D97-AF65-F5344CB8AC3E}">
        <p14:creationId xmlns:p14="http://schemas.microsoft.com/office/powerpoint/2010/main" val="3497479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9E738-804E-22DA-670C-025F5A437B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6405C6-E2E9-E268-E525-10B956BC2442}"/>
              </a:ext>
            </a:extLst>
          </p:cNvPr>
          <p:cNvSpPr>
            <a:spLocks noGrp="1"/>
          </p:cNvSpPr>
          <p:nvPr>
            <p:ph type="title"/>
          </p:nvPr>
        </p:nvSpPr>
        <p:spPr/>
        <p:txBody>
          <a:bodyPr>
            <a:normAutofit/>
          </a:bodyPr>
          <a:lstStyle/>
          <a:p>
            <a:r>
              <a:rPr lang="en-GB" sz="4800" cap="none" dirty="0" err="1"/>
              <a:t>Vraag</a:t>
            </a:r>
            <a:r>
              <a:rPr lang="en-GB" sz="4800" cap="none" dirty="0"/>
              <a:t>: ben </a:t>
            </a:r>
            <a:r>
              <a:rPr lang="en-GB" sz="4800" cap="none" dirty="0" err="1"/>
              <a:t>jij</a:t>
            </a:r>
            <a:r>
              <a:rPr lang="en-GB" sz="4800" cap="none" dirty="0"/>
              <a:t> neurodivergent?</a:t>
            </a:r>
            <a:endParaRPr lang="en-NL" sz="4800" cap="none" dirty="0"/>
          </a:p>
        </p:txBody>
      </p:sp>
      <p:sp>
        <p:nvSpPr>
          <p:cNvPr id="6" name="Tijdelijke aanduiding voor tekst 5">
            <a:extLst>
              <a:ext uri="{FF2B5EF4-FFF2-40B4-BE49-F238E27FC236}">
                <a16:creationId xmlns:a16="http://schemas.microsoft.com/office/drawing/2014/main" id="{83249509-6EF8-86AC-5709-E990DC0BFAD0}"/>
              </a:ext>
            </a:extLst>
          </p:cNvPr>
          <p:cNvSpPr>
            <a:spLocks noGrp="1"/>
          </p:cNvSpPr>
          <p:nvPr>
            <p:ph type="body" sz="half" idx="2"/>
          </p:nvPr>
        </p:nvSpPr>
        <p:spPr/>
        <p:txBody>
          <a:bodyPr/>
          <a:lstStyle/>
          <a:p>
            <a:endParaRPr lang="en-NL"/>
          </a:p>
        </p:txBody>
      </p:sp>
      <p:pic>
        <p:nvPicPr>
          <p:cNvPr id="3" name="Picture 6" descr="A picture containing colorful&#10;&#10;Description automatically generated">
            <a:extLst>
              <a:ext uri="{FF2B5EF4-FFF2-40B4-BE49-F238E27FC236}">
                <a16:creationId xmlns:a16="http://schemas.microsoft.com/office/drawing/2014/main" id="{3D65B263-CCF2-9C23-E9A9-84B7643A57B7}"/>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009245" y="5627307"/>
            <a:ext cx="1182755" cy="1182755"/>
          </a:xfrm>
          <a:prstGeom prst="rect">
            <a:avLst/>
          </a:prstGeom>
        </p:spPr>
      </p:pic>
    </p:spTree>
    <p:extLst>
      <p:ext uri="{BB962C8B-B14F-4D97-AF65-F5344CB8AC3E}">
        <p14:creationId xmlns:p14="http://schemas.microsoft.com/office/powerpoint/2010/main" val="3296717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9DAE3B-2BEE-BE13-5030-C3595C2C21B1}"/>
              </a:ext>
            </a:extLst>
          </p:cNvPr>
          <p:cNvSpPr>
            <a:spLocks noGrp="1"/>
          </p:cNvSpPr>
          <p:nvPr>
            <p:ph type="title"/>
          </p:nvPr>
        </p:nvSpPr>
        <p:spPr/>
        <p:txBody>
          <a:bodyPr/>
          <a:lstStyle/>
          <a:p>
            <a:r>
              <a:rPr lang="en-GB" cap="none" dirty="0" err="1"/>
              <a:t>Verdieping</a:t>
            </a:r>
            <a:endParaRPr lang="en-NL" dirty="0"/>
          </a:p>
        </p:txBody>
      </p:sp>
      <p:sp>
        <p:nvSpPr>
          <p:cNvPr id="5" name="Tijdelijke aanduiding voor inhoud 4">
            <a:extLst>
              <a:ext uri="{FF2B5EF4-FFF2-40B4-BE49-F238E27FC236}">
                <a16:creationId xmlns:a16="http://schemas.microsoft.com/office/drawing/2014/main" id="{9777BB30-78E6-35BB-63E0-692C676F204E}"/>
              </a:ext>
            </a:extLst>
          </p:cNvPr>
          <p:cNvSpPr>
            <a:spLocks noGrp="1"/>
          </p:cNvSpPr>
          <p:nvPr>
            <p:ph idx="1"/>
          </p:nvPr>
        </p:nvSpPr>
        <p:spPr/>
        <p:txBody>
          <a:bodyPr>
            <a:normAutofit lnSpcReduction="10000"/>
          </a:bodyPr>
          <a:lstStyle/>
          <a:p>
            <a:r>
              <a:rPr lang="en-GB" b="1" dirty="0"/>
              <a:t>We’re All Neurodiverse </a:t>
            </a:r>
            <a:r>
              <a:rPr lang="en-GB" dirty="0"/>
              <a:t>– Sonny Jane Wise</a:t>
            </a:r>
          </a:p>
          <a:p>
            <a:r>
              <a:rPr lang="en-GB" b="1" dirty="0"/>
              <a:t>Decolonizing Therapy </a:t>
            </a:r>
            <a:r>
              <a:rPr lang="en-GB" dirty="0"/>
              <a:t>– dr. Jennifer Mullan</a:t>
            </a:r>
          </a:p>
          <a:p>
            <a:r>
              <a:rPr lang="en-GB" b="1" dirty="0"/>
              <a:t>Crip Camp </a:t>
            </a:r>
            <a:r>
              <a:rPr lang="en-GB" dirty="0"/>
              <a:t>(</a:t>
            </a:r>
            <a:r>
              <a:rPr lang="en-GB" dirty="0" err="1"/>
              <a:t>documentaire</a:t>
            </a:r>
            <a:r>
              <a:rPr lang="en-GB" dirty="0"/>
              <a:t>, </a:t>
            </a:r>
            <a:r>
              <a:rPr lang="en-GB" dirty="0" err="1"/>
              <a:t>te</a:t>
            </a:r>
            <a:r>
              <a:rPr lang="en-GB" dirty="0"/>
              <a:t> </a:t>
            </a:r>
            <a:r>
              <a:rPr lang="en-GB" dirty="0" err="1"/>
              <a:t>zien</a:t>
            </a:r>
            <a:r>
              <a:rPr lang="en-GB" dirty="0"/>
              <a:t> op Netflix en </a:t>
            </a:r>
            <a:r>
              <a:rPr lang="en-GB" dirty="0" err="1"/>
              <a:t>Youtube</a:t>
            </a:r>
            <a:r>
              <a:rPr lang="en-GB" dirty="0"/>
              <a:t>)</a:t>
            </a:r>
          </a:p>
          <a:p>
            <a:r>
              <a:rPr lang="en-GB" b="1" dirty="0" err="1"/>
              <a:t>Neuroqueer</a:t>
            </a:r>
            <a:r>
              <a:rPr lang="en-GB" b="1" dirty="0"/>
              <a:t> Heresies </a:t>
            </a:r>
            <a:r>
              <a:rPr lang="en-GB" dirty="0"/>
              <a:t>– dr. Nick Walker</a:t>
            </a:r>
          </a:p>
          <a:p>
            <a:r>
              <a:rPr lang="en-GB" b="1" dirty="0"/>
              <a:t>Care Work: Dreaming Disability Justice </a:t>
            </a:r>
            <a:r>
              <a:rPr lang="en-GB" dirty="0"/>
              <a:t>– Leah Lakshmi Piepzna-Samarasinha</a:t>
            </a:r>
          </a:p>
          <a:p>
            <a:r>
              <a:rPr lang="en-GB" b="1" dirty="0"/>
              <a:t>Empire of Normality </a:t>
            </a:r>
            <a:r>
              <a:rPr lang="en-GB" dirty="0"/>
              <a:t>– Robert Chapman</a:t>
            </a:r>
          </a:p>
          <a:p>
            <a:r>
              <a:rPr lang="en-GB" b="1" dirty="0"/>
              <a:t>Asperger’s Children </a:t>
            </a:r>
            <a:r>
              <a:rPr lang="en-GB" dirty="0"/>
              <a:t>– Edith Sheffer</a:t>
            </a:r>
          </a:p>
          <a:p>
            <a:r>
              <a:rPr lang="en-GB" b="1" dirty="0"/>
              <a:t>Radical Intimacy </a:t>
            </a:r>
            <a:r>
              <a:rPr lang="en-GB" dirty="0"/>
              <a:t>– Sophie K. Rosa</a:t>
            </a:r>
          </a:p>
          <a:p>
            <a:r>
              <a:rPr lang="en-GB" b="1" dirty="0"/>
              <a:t>Mad World: the Politics of Mental Health </a:t>
            </a:r>
            <a:r>
              <a:rPr lang="en-GB" dirty="0"/>
              <a:t>– Micha Frazer-Carroll</a:t>
            </a:r>
          </a:p>
          <a:p>
            <a:r>
              <a:rPr lang="en-GB" b="1" dirty="0"/>
              <a:t>We’ve Been Too Patient </a:t>
            </a:r>
            <a:r>
              <a:rPr lang="en-GB" dirty="0"/>
              <a:t>– Kelechi </a:t>
            </a:r>
            <a:r>
              <a:rPr lang="en-GB" dirty="0" err="1"/>
              <a:t>Ubozoh</a:t>
            </a:r>
            <a:r>
              <a:rPr lang="en-GB" dirty="0"/>
              <a:t> &amp; J. D. Green</a:t>
            </a:r>
          </a:p>
          <a:p>
            <a:pPr marL="0" indent="0">
              <a:buNone/>
            </a:pPr>
            <a:endParaRPr lang="en-NL" dirty="0"/>
          </a:p>
        </p:txBody>
      </p:sp>
    </p:spTree>
    <p:extLst>
      <p:ext uri="{BB962C8B-B14F-4D97-AF65-F5344CB8AC3E}">
        <p14:creationId xmlns:p14="http://schemas.microsoft.com/office/powerpoint/2010/main" val="1691408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36FA43-DBB9-A223-243E-7B7A4F75A0F7}"/>
              </a:ext>
            </a:extLst>
          </p:cNvPr>
          <p:cNvSpPr>
            <a:spLocks noGrp="1"/>
          </p:cNvSpPr>
          <p:nvPr>
            <p:ph type="ctrTitle"/>
          </p:nvPr>
        </p:nvSpPr>
        <p:spPr>
          <a:xfrm>
            <a:off x="1371600" y="903873"/>
            <a:ext cx="6148699" cy="1326579"/>
          </a:xfrm>
        </p:spPr>
        <p:txBody>
          <a:bodyPr>
            <a:normAutofit/>
          </a:bodyPr>
          <a:lstStyle/>
          <a:p>
            <a:r>
              <a:rPr lang="en-GB" sz="4000" dirty="0" err="1"/>
              <a:t>Nog</a:t>
            </a:r>
            <a:r>
              <a:rPr lang="en-GB" sz="4000" dirty="0"/>
              <a:t> </a:t>
            </a:r>
            <a:r>
              <a:rPr lang="en-GB" sz="4000" dirty="0" err="1"/>
              <a:t>vragen</a:t>
            </a:r>
            <a:r>
              <a:rPr lang="en-GB" sz="4000" dirty="0"/>
              <a:t>?</a:t>
            </a:r>
            <a:endParaRPr lang="en-NL" sz="4000" dirty="0"/>
          </a:p>
        </p:txBody>
      </p:sp>
      <p:sp>
        <p:nvSpPr>
          <p:cNvPr id="8" name="Subtitle 7">
            <a:extLst>
              <a:ext uri="{FF2B5EF4-FFF2-40B4-BE49-F238E27FC236}">
                <a16:creationId xmlns:a16="http://schemas.microsoft.com/office/drawing/2014/main" id="{47E2F5CA-B602-D71A-1FE3-48A4B9187EEA}"/>
              </a:ext>
            </a:extLst>
          </p:cNvPr>
          <p:cNvSpPr>
            <a:spLocks noGrp="1"/>
          </p:cNvSpPr>
          <p:nvPr>
            <p:ph type="subTitle" idx="1"/>
          </p:nvPr>
        </p:nvSpPr>
        <p:spPr>
          <a:xfrm>
            <a:off x="1371600" y="2230453"/>
            <a:ext cx="10344684" cy="2839636"/>
          </a:xfrm>
        </p:spPr>
        <p:txBody>
          <a:bodyPr>
            <a:normAutofit/>
          </a:bodyPr>
          <a:lstStyle/>
          <a:p>
            <a:endParaRPr lang="en-GB" dirty="0"/>
          </a:p>
          <a:p>
            <a:r>
              <a:rPr lang="en-GB" dirty="0">
                <a:hlinkClick r:id="rId3"/>
              </a:rPr>
              <a:t>neuroelfje@neuroelfje.nl</a:t>
            </a:r>
            <a:endParaRPr lang="en-GB" dirty="0"/>
          </a:p>
          <a:p>
            <a:r>
              <a:rPr lang="en-GB" dirty="0"/>
              <a:t>Instagram en Threads: @neuro.elfje</a:t>
            </a:r>
          </a:p>
          <a:p>
            <a:r>
              <a:rPr lang="en-GB" dirty="0"/>
              <a:t>TikTok: @NeuroElfje</a:t>
            </a:r>
          </a:p>
          <a:p>
            <a:r>
              <a:rPr lang="en-GB" dirty="0"/>
              <a:t>LinkedIn: Jopie Louwe Kooijmans</a:t>
            </a:r>
          </a:p>
          <a:p>
            <a:r>
              <a:rPr lang="en-GB" dirty="0">
                <a:hlinkClick r:id="rId4"/>
              </a:rPr>
              <a:t>www.neuroelfje.nl</a:t>
            </a:r>
            <a:r>
              <a:rPr lang="en-GB" dirty="0"/>
              <a:t> </a:t>
            </a:r>
          </a:p>
        </p:txBody>
      </p:sp>
      <p:pic>
        <p:nvPicPr>
          <p:cNvPr id="2" name="Picture 1" descr="A picture containing colorful&#10;&#10;Description automatically generated">
            <a:extLst>
              <a:ext uri="{FF2B5EF4-FFF2-40B4-BE49-F238E27FC236}">
                <a16:creationId xmlns:a16="http://schemas.microsoft.com/office/drawing/2014/main" id="{2A5A31B4-38FF-80F1-E323-D135C59E208D}"/>
              </a:ext>
            </a:extLst>
          </p:cNvPr>
          <p:cNvPicPr/>
          <p:nvPr/>
        </p:nvPicPr>
        <p:blipFill>
          <a:blip r:embed="rId5" cstate="screen">
            <a:extLst>
              <a:ext uri="{28A0092B-C50C-407E-A947-70E740481C1C}">
                <a14:useLocalDpi xmlns:a14="http://schemas.microsoft.com/office/drawing/2010/main"/>
              </a:ext>
            </a:extLst>
          </a:blip>
          <a:stretch>
            <a:fillRect/>
          </a:stretch>
        </p:blipFill>
        <p:spPr>
          <a:xfrm>
            <a:off x="11009245" y="5627307"/>
            <a:ext cx="1182755" cy="1182755"/>
          </a:xfrm>
          <a:prstGeom prst="rect">
            <a:avLst/>
          </a:prstGeom>
        </p:spPr>
      </p:pic>
      <p:pic>
        <p:nvPicPr>
          <p:cNvPr id="4" name="Picture 3">
            <a:extLst>
              <a:ext uri="{FF2B5EF4-FFF2-40B4-BE49-F238E27FC236}">
                <a16:creationId xmlns:a16="http://schemas.microsoft.com/office/drawing/2014/main" id="{ED9D380F-162B-3420-28E9-745F70B7ED9F}"/>
              </a:ext>
            </a:extLst>
          </p:cNvPr>
          <p:cNvPicPr>
            <a:picLocks noChangeAspect="1"/>
          </p:cNvPicPr>
          <p:nvPr/>
        </p:nvPicPr>
        <p:blipFill>
          <a:blip r:embed="rId6"/>
          <a:stretch>
            <a:fillRect/>
          </a:stretch>
        </p:blipFill>
        <p:spPr>
          <a:xfrm>
            <a:off x="7765615" y="1567162"/>
            <a:ext cx="3054785" cy="3018054"/>
          </a:xfrm>
          <a:prstGeom prst="rect">
            <a:avLst/>
          </a:prstGeom>
        </p:spPr>
      </p:pic>
      <p:sp>
        <p:nvSpPr>
          <p:cNvPr id="10" name="TextBox 9">
            <a:extLst>
              <a:ext uri="{FF2B5EF4-FFF2-40B4-BE49-F238E27FC236}">
                <a16:creationId xmlns:a16="http://schemas.microsoft.com/office/drawing/2014/main" id="{036F6E3F-9837-8AEC-FCB9-9A430CB45ECE}"/>
              </a:ext>
            </a:extLst>
          </p:cNvPr>
          <p:cNvSpPr txBox="1"/>
          <p:nvPr/>
        </p:nvSpPr>
        <p:spPr>
          <a:xfrm>
            <a:off x="7372885" y="1009944"/>
            <a:ext cx="6097424" cy="369332"/>
          </a:xfrm>
          <a:prstGeom prst="rect">
            <a:avLst/>
          </a:prstGeom>
          <a:noFill/>
        </p:spPr>
        <p:txBody>
          <a:bodyPr wrap="square">
            <a:spAutoFit/>
          </a:bodyPr>
          <a:lstStyle/>
          <a:p>
            <a:r>
              <a:rPr lang="en-GB" dirty="0"/>
              <a:t>QR-code </a:t>
            </a:r>
            <a:r>
              <a:rPr lang="en-GB" dirty="0" err="1"/>
              <a:t>voor</a:t>
            </a:r>
            <a:r>
              <a:rPr lang="en-GB" dirty="0"/>
              <a:t> </a:t>
            </a:r>
            <a:r>
              <a:rPr lang="en-GB" dirty="0" err="1"/>
              <a:t>vrijwillige</a:t>
            </a:r>
            <a:r>
              <a:rPr lang="en-GB" dirty="0"/>
              <a:t> </a:t>
            </a:r>
            <a:r>
              <a:rPr lang="en-GB" dirty="0" err="1"/>
              <a:t>donatie</a:t>
            </a:r>
            <a:r>
              <a:rPr lang="en-GB" dirty="0"/>
              <a:t>:</a:t>
            </a:r>
          </a:p>
        </p:txBody>
      </p:sp>
    </p:spTree>
    <p:extLst>
      <p:ext uri="{BB962C8B-B14F-4D97-AF65-F5344CB8AC3E}">
        <p14:creationId xmlns:p14="http://schemas.microsoft.com/office/powerpoint/2010/main" val="284726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D564-2425-61D4-AD0F-FEF7D8382C71}"/>
              </a:ext>
            </a:extLst>
          </p:cNvPr>
          <p:cNvSpPr>
            <a:spLocks noGrp="1"/>
          </p:cNvSpPr>
          <p:nvPr>
            <p:ph type="title"/>
          </p:nvPr>
        </p:nvSpPr>
        <p:spPr>
          <a:xfrm>
            <a:off x="7576456" y="901532"/>
            <a:ext cx="3432789" cy="1293028"/>
          </a:xfrm>
        </p:spPr>
        <p:txBody>
          <a:bodyPr/>
          <a:lstStyle/>
          <a:p>
            <a:r>
              <a:rPr lang="en-GB" cap="none" dirty="0"/>
              <a:t>Wie ben </a:t>
            </a:r>
            <a:r>
              <a:rPr lang="en-GB" cap="none" dirty="0" err="1"/>
              <a:t>ik</a:t>
            </a:r>
            <a:r>
              <a:rPr lang="en-GB" cap="none" dirty="0"/>
              <a:t>?</a:t>
            </a:r>
          </a:p>
        </p:txBody>
      </p:sp>
      <p:sp>
        <p:nvSpPr>
          <p:cNvPr id="3" name="Content Placeholder 2">
            <a:extLst>
              <a:ext uri="{FF2B5EF4-FFF2-40B4-BE49-F238E27FC236}">
                <a16:creationId xmlns:a16="http://schemas.microsoft.com/office/drawing/2014/main" id="{110C4F23-147F-14B2-F837-AA92868FEAB3}"/>
              </a:ext>
            </a:extLst>
          </p:cNvPr>
          <p:cNvSpPr>
            <a:spLocks noGrp="1"/>
          </p:cNvSpPr>
          <p:nvPr>
            <p:ph idx="1"/>
          </p:nvPr>
        </p:nvSpPr>
        <p:spPr>
          <a:xfrm>
            <a:off x="685800" y="1617273"/>
            <a:ext cx="6774679" cy="4733917"/>
          </a:xfrm>
        </p:spPr>
        <p:txBody>
          <a:bodyPr>
            <a:noAutofit/>
          </a:bodyPr>
          <a:lstStyle/>
          <a:p>
            <a:r>
              <a:rPr lang="en-GB" sz="1900" dirty="0"/>
              <a:t>‘</a:t>
            </a:r>
            <a:r>
              <a:rPr lang="en-GB" sz="1900" dirty="0" err="1"/>
              <a:t>Mentaal</a:t>
            </a:r>
            <a:r>
              <a:rPr lang="en-GB" sz="1900" dirty="0"/>
              <a:t> </a:t>
            </a:r>
            <a:r>
              <a:rPr lang="en-GB" sz="1900" dirty="0" err="1"/>
              <a:t>gestoord</a:t>
            </a:r>
            <a:r>
              <a:rPr lang="en-GB" sz="1900" dirty="0"/>
              <a:t>’ – </a:t>
            </a:r>
            <a:r>
              <a:rPr lang="en-GB" sz="1900" dirty="0" err="1"/>
              <a:t>iemand</a:t>
            </a:r>
            <a:r>
              <a:rPr lang="en-GB" sz="1900" dirty="0"/>
              <a:t> op Facebook</a:t>
            </a:r>
          </a:p>
          <a:p>
            <a:r>
              <a:rPr lang="en-GB" sz="1900" dirty="0"/>
              <a:t>‘Word nou </a:t>
            </a:r>
            <a:r>
              <a:rPr lang="en-GB" sz="1900" dirty="0" err="1"/>
              <a:t>toch</a:t>
            </a:r>
            <a:r>
              <a:rPr lang="en-GB" sz="1900" dirty="0"/>
              <a:t> </a:t>
            </a:r>
            <a:r>
              <a:rPr lang="en-GB" sz="1900" dirty="0" err="1"/>
              <a:t>eens</a:t>
            </a:r>
            <a:r>
              <a:rPr lang="en-GB" sz="1900" dirty="0"/>
              <a:t> lid, dan </a:t>
            </a:r>
            <a:r>
              <a:rPr lang="en-GB" sz="1900" dirty="0" err="1"/>
              <a:t>kan</a:t>
            </a:r>
            <a:r>
              <a:rPr lang="en-GB" sz="1900" dirty="0"/>
              <a:t> je de </a:t>
            </a:r>
            <a:r>
              <a:rPr lang="en-GB" sz="1900" dirty="0" err="1"/>
              <a:t>problemen</a:t>
            </a:r>
            <a:r>
              <a:rPr lang="en-GB" sz="1900" dirty="0"/>
              <a:t> die je </a:t>
            </a:r>
            <a:r>
              <a:rPr lang="en-GB" sz="1900" dirty="0" err="1"/>
              <a:t>benoemt</a:t>
            </a:r>
            <a:r>
              <a:rPr lang="en-GB" sz="1900" dirty="0"/>
              <a:t> </a:t>
            </a:r>
            <a:r>
              <a:rPr lang="en-GB" sz="1900" dirty="0" err="1"/>
              <a:t>daadwerkelijk</a:t>
            </a:r>
            <a:r>
              <a:rPr lang="en-GB" sz="1900" dirty="0"/>
              <a:t> </a:t>
            </a:r>
            <a:r>
              <a:rPr lang="en-GB" sz="1900" dirty="0" err="1"/>
              <a:t>oplossen</a:t>
            </a:r>
            <a:r>
              <a:rPr lang="en-GB" sz="1900" dirty="0"/>
              <a:t>’ – Caroline </a:t>
            </a:r>
            <a:r>
              <a:rPr lang="en-GB" sz="1900" dirty="0" err="1"/>
              <a:t>Verkerk</a:t>
            </a:r>
            <a:r>
              <a:rPr lang="en-GB" sz="1900" dirty="0"/>
              <a:t>, </a:t>
            </a:r>
            <a:r>
              <a:rPr lang="en-GB" sz="1900" dirty="0" err="1"/>
              <a:t>directeur</a:t>
            </a:r>
            <a:r>
              <a:rPr lang="en-GB" sz="1900" dirty="0"/>
              <a:t> NVA</a:t>
            </a:r>
          </a:p>
          <a:p>
            <a:r>
              <a:rPr lang="en-GB" sz="1900" dirty="0"/>
              <a:t>‘Een </a:t>
            </a:r>
            <a:r>
              <a:rPr lang="en-GB" sz="1900" dirty="0" err="1"/>
              <a:t>schatje</a:t>
            </a:r>
            <a:r>
              <a:rPr lang="en-GB" sz="1900" dirty="0"/>
              <a:t>’ – </a:t>
            </a:r>
            <a:r>
              <a:rPr lang="en-GB" sz="1900" dirty="0" err="1"/>
              <a:t>mijn</a:t>
            </a:r>
            <a:r>
              <a:rPr lang="en-GB" sz="1900" dirty="0"/>
              <a:t> partner</a:t>
            </a:r>
          </a:p>
          <a:p>
            <a:r>
              <a:rPr lang="en-GB" sz="1900" dirty="0"/>
              <a:t>‘</a:t>
            </a:r>
            <a:r>
              <a:rPr lang="en-GB" sz="1900" dirty="0" err="1"/>
              <a:t>Waarom</a:t>
            </a:r>
            <a:r>
              <a:rPr lang="en-GB" sz="1900" dirty="0"/>
              <a:t> </a:t>
            </a:r>
            <a:r>
              <a:rPr lang="en-GB" sz="1900" dirty="0" err="1"/>
              <a:t>moet</a:t>
            </a:r>
            <a:r>
              <a:rPr lang="en-GB" sz="1900" dirty="0"/>
              <a:t> je er nou </a:t>
            </a:r>
            <a:r>
              <a:rPr lang="en-GB" sz="1900" dirty="0" err="1"/>
              <a:t>weer</a:t>
            </a:r>
            <a:r>
              <a:rPr lang="en-GB" sz="1900" dirty="0"/>
              <a:t> van </a:t>
            </a:r>
            <a:r>
              <a:rPr lang="en-GB" sz="1900" dirty="0" err="1"/>
              <a:t>dat</a:t>
            </a:r>
            <a:r>
              <a:rPr lang="en-GB" sz="1900" dirty="0"/>
              <a:t> woke </a:t>
            </a:r>
            <a:r>
              <a:rPr lang="en-GB" sz="1900" dirty="0" err="1"/>
              <a:t>bijhalen</a:t>
            </a:r>
            <a:r>
              <a:rPr lang="en-GB" sz="1900" dirty="0"/>
              <a:t>’ – </a:t>
            </a:r>
            <a:r>
              <a:rPr lang="en-GB" sz="1900" dirty="0" err="1"/>
              <a:t>autismecoach</a:t>
            </a:r>
            <a:r>
              <a:rPr lang="en-GB" sz="1900" dirty="0"/>
              <a:t> op LinkedIn</a:t>
            </a:r>
          </a:p>
          <a:p>
            <a:r>
              <a:rPr lang="en-GB" sz="1900" dirty="0"/>
              <a:t>‘Veel </a:t>
            </a:r>
            <a:r>
              <a:rPr lang="en-GB" sz="1900" dirty="0" err="1"/>
              <a:t>te</a:t>
            </a:r>
            <a:r>
              <a:rPr lang="en-GB" sz="1900" dirty="0"/>
              <a:t> </a:t>
            </a:r>
            <a:r>
              <a:rPr lang="en-GB" sz="1900" dirty="0" err="1"/>
              <a:t>rigide</a:t>
            </a:r>
            <a:r>
              <a:rPr lang="en-GB" sz="1900" dirty="0"/>
              <a:t> en </a:t>
            </a:r>
            <a:r>
              <a:rPr lang="en-GB" sz="1900" dirty="0" err="1"/>
              <a:t>stellig</a:t>
            </a:r>
            <a:r>
              <a:rPr lang="en-GB" sz="1900" dirty="0"/>
              <a:t>’ – </a:t>
            </a:r>
            <a:r>
              <a:rPr lang="en-GB" sz="1900" dirty="0" err="1"/>
              <a:t>iemand</a:t>
            </a:r>
            <a:r>
              <a:rPr lang="en-GB" sz="1900" dirty="0"/>
              <a:t> op Twitter</a:t>
            </a:r>
          </a:p>
          <a:p>
            <a:r>
              <a:rPr lang="en-GB" sz="1900" dirty="0"/>
              <a:t>‘</a:t>
            </a:r>
            <a:r>
              <a:rPr lang="en-GB" sz="1900" dirty="0" err="1"/>
              <a:t>Dit</a:t>
            </a:r>
            <a:r>
              <a:rPr lang="en-GB" sz="1900" dirty="0"/>
              <a:t> </a:t>
            </a:r>
            <a:r>
              <a:rPr lang="en-GB" sz="1900" dirty="0" err="1"/>
              <a:t>kun</a:t>
            </a:r>
            <a:r>
              <a:rPr lang="en-GB" sz="1900" dirty="0"/>
              <a:t> je </a:t>
            </a:r>
            <a:r>
              <a:rPr lang="en-GB" sz="1900" dirty="0" err="1"/>
              <a:t>niet</a:t>
            </a:r>
            <a:r>
              <a:rPr lang="en-GB" sz="1900" dirty="0"/>
              <a:t> zo </a:t>
            </a:r>
            <a:r>
              <a:rPr lang="en-GB" sz="1900" dirty="0" err="1"/>
              <a:t>zeggen</a:t>
            </a:r>
            <a:r>
              <a:rPr lang="en-GB" sz="1900" dirty="0"/>
              <a:t>!’ – </a:t>
            </a:r>
            <a:r>
              <a:rPr lang="en-GB" sz="1900" dirty="0" err="1"/>
              <a:t>een</a:t>
            </a:r>
            <a:r>
              <a:rPr lang="en-GB" sz="1900" dirty="0"/>
              <a:t> </a:t>
            </a:r>
            <a:r>
              <a:rPr lang="en-GB" sz="1900" dirty="0" err="1"/>
              <a:t>moeder</a:t>
            </a:r>
            <a:endParaRPr lang="en-GB" sz="1900" dirty="0"/>
          </a:p>
          <a:p>
            <a:r>
              <a:rPr lang="en-GB" sz="1900" dirty="0"/>
              <a:t>‘</a:t>
            </a:r>
            <a:r>
              <a:rPr lang="en-GB" sz="1900" dirty="0" err="1"/>
              <a:t>Bijdehand</a:t>
            </a:r>
            <a:r>
              <a:rPr lang="en-GB" sz="1900" dirty="0"/>
              <a:t>’ – </a:t>
            </a:r>
            <a:r>
              <a:rPr lang="en-GB" sz="1900" dirty="0" err="1"/>
              <a:t>iemand</a:t>
            </a:r>
            <a:r>
              <a:rPr lang="en-GB" sz="1900" dirty="0"/>
              <a:t> op LinkedIn</a:t>
            </a:r>
          </a:p>
          <a:p>
            <a:r>
              <a:rPr lang="en-GB" sz="1900" dirty="0"/>
              <a:t>‘Een van de </a:t>
            </a:r>
            <a:r>
              <a:rPr lang="en-GB" sz="1900" dirty="0" err="1"/>
              <a:t>meest</a:t>
            </a:r>
            <a:r>
              <a:rPr lang="en-GB" sz="1900" dirty="0"/>
              <a:t> </a:t>
            </a:r>
            <a:r>
              <a:rPr lang="en-GB" sz="1900" dirty="0" err="1"/>
              <a:t>relevante</a:t>
            </a:r>
            <a:r>
              <a:rPr lang="en-GB" sz="1900" dirty="0"/>
              <a:t> </a:t>
            </a:r>
            <a:r>
              <a:rPr lang="en-GB" sz="1900" dirty="0" err="1"/>
              <a:t>activisten</a:t>
            </a:r>
            <a:r>
              <a:rPr lang="en-GB" sz="1900" dirty="0"/>
              <a:t> van </a:t>
            </a:r>
            <a:r>
              <a:rPr lang="en-GB" sz="1900" dirty="0" err="1"/>
              <a:t>dit</a:t>
            </a:r>
            <a:r>
              <a:rPr lang="en-GB" sz="1900" dirty="0"/>
              <a:t> moment’ – Tjerk </a:t>
            </a:r>
            <a:r>
              <a:rPr lang="en-GB" sz="1900" dirty="0" err="1"/>
              <a:t>Feitsma</a:t>
            </a:r>
            <a:r>
              <a:rPr lang="en-GB" sz="1900" dirty="0"/>
              <a:t>, </a:t>
            </a:r>
            <a:r>
              <a:rPr lang="en-GB" sz="1900" dirty="0" err="1"/>
              <a:t>directeur</a:t>
            </a:r>
            <a:r>
              <a:rPr lang="en-GB" sz="1900" dirty="0"/>
              <a:t> Neurodiversity Foundation</a:t>
            </a:r>
          </a:p>
          <a:p>
            <a:r>
              <a:rPr lang="en-GB" sz="1900" dirty="0"/>
              <a:t>‘</a:t>
            </a:r>
            <a:r>
              <a:rPr lang="en-GB" sz="1900" dirty="0" err="1"/>
              <a:t>Waarom</a:t>
            </a:r>
            <a:r>
              <a:rPr lang="en-GB" sz="1900" dirty="0"/>
              <a:t> is </a:t>
            </a:r>
            <a:r>
              <a:rPr lang="en-GB" sz="1900" dirty="0" err="1"/>
              <a:t>mijn</a:t>
            </a:r>
            <a:r>
              <a:rPr lang="en-GB" sz="1900" dirty="0"/>
              <a:t> </a:t>
            </a:r>
            <a:r>
              <a:rPr lang="en-GB" sz="1900" dirty="0" err="1"/>
              <a:t>etensbakje</a:t>
            </a:r>
            <a:r>
              <a:rPr lang="en-GB" sz="1900" dirty="0"/>
              <a:t> </a:t>
            </a:r>
            <a:r>
              <a:rPr lang="en-GB" sz="1900" dirty="0" err="1"/>
              <a:t>leeg</a:t>
            </a:r>
            <a:r>
              <a:rPr lang="en-GB" sz="1900" dirty="0"/>
              <a:t>?’ – </a:t>
            </a:r>
            <a:r>
              <a:rPr lang="en-GB" sz="1900" dirty="0" err="1"/>
              <a:t>mijn</a:t>
            </a:r>
            <a:r>
              <a:rPr lang="en-GB" sz="1900" dirty="0"/>
              <a:t> </a:t>
            </a:r>
            <a:r>
              <a:rPr lang="en-GB" sz="1900" dirty="0" err="1"/>
              <a:t>katten</a:t>
            </a:r>
            <a:endParaRPr lang="en-GB" sz="1900" dirty="0"/>
          </a:p>
        </p:txBody>
      </p:sp>
      <p:pic>
        <p:nvPicPr>
          <p:cNvPr id="4" name="Picture 3" descr="A picture containing colorful&#10;&#10;Description automatically generated">
            <a:extLst>
              <a:ext uri="{FF2B5EF4-FFF2-40B4-BE49-F238E27FC236}">
                <a16:creationId xmlns:a16="http://schemas.microsoft.com/office/drawing/2014/main" id="{B4EBA0D7-6643-D058-4A2F-970463B74A52}"/>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009245" y="5627307"/>
            <a:ext cx="1182755" cy="1182755"/>
          </a:xfrm>
          <a:prstGeom prst="rect">
            <a:avLst/>
          </a:prstGeom>
        </p:spPr>
      </p:pic>
      <p:pic>
        <p:nvPicPr>
          <p:cNvPr id="5" name="Picture 4" descr="A person with red hair wearing a colorful poncho&#10;&#10;AI-generated content may be incorrect.">
            <a:extLst>
              <a:ext uri="{FF2B5EF4-FFF2-40B4-BE49-F238E27FC236}">
                <a16:creationId xmlns:a16="http://schemas.microsoft.com/office/drawing/2014/main" id="{65B74B8F-316A-15D4-4D68-6F3427FD60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61729" y="2011997"/>
            <a:ext cx="3944471" cy="3944471"/>
          </a:xfrm>
          <a:prstGeom prst="ellipse">
            <a:avLst/>
          </a:prstGeom>
        </p:spPr>
      </p:pic>
    </p:spTree>
    <p:extLst>
      <p:ext uri="{BB962C8B-B14F-4D97-AF65-F5344CB8AC3E}">
        <p14:creationId xmlns:p14="http://schemas.microsoft.com/office/powerpoint/2010/main" val="1941924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6F4F-7448-AD35-3F66-8EE41E1FC51A}"/>
              </a:ext>
            </a:extLst>
          </p:cNvPr>
          <p:cNvSpPr>
            <a:spLocks noGrp="1"/>
          </p:cNvSpPr>
          <p:nvPr>
            <p:ph type="title"/>
          </p:nvPr>
        </p:nvSpPr>
        <p:spPr/>
        <p:txBody>
          <a:bodyPr/>
          <a:lstStyle/>
          <a:p>
            <a:r>
              <a:rPr lang="en-GB" cap="none" dirty="0"/>
              <a:t>Wat </a:t>
            </a:r>
            <a:r>
              <a:rPr lang="en-GB" cap="none" dirty="0" err="1"/>
              <a:t>ik</a:t>
            </a:r>
            <a:r>
              <a:rPr lang="en-GB" cap="none" dirty="0"/>
              <a:t> ga </a:t>
            </a:r>
            <a:r>
              <a:rPr lang="en-GB" cap="none" dirty="0" err="1"/>
              <a:t>bespreken</a:t>
            </a:r>
            <a:r>
              <a:rPr lang="en-GB" cap="none" dirty="0"/>
              <a:t>:</a:t>
            </a:r>
            <a:endParaRPr lang="en-NL" cap="none" dirty="0"/>
          </a:p>
        </p:txBody>
      </p:sp>
      <p:pic>
        <p:nvPicPr>
          <p:cNvPr id="4" name="Picture 3" descr="A picture containing colorful&#10;&#10;Description automatically generated">
            <a:extLst>
              <a:ext uri="{FF2B5EF4-FFF2-40B4-BE49-F238E27FC236}">
                <a16:creationId xmlns:a16="http://schemas.microsoft.com/office/drawing/2014/main" id="{66B209F2-E37A-8232-DCB7-CBDC752F43A6}"/>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009245" y="5627307"/>
            <a:ext cx="1182755" cy="1182755"/>
          </a:xfrm>
          <a:prstGeom prst="rect">
            <a:avLst/>
          </a:prstGeom>
        </p:spPr>
      </p:pic>
      <p:sp>
        <p:nvSpPr>
          <p:cNvPr id="6" name="Content Placeholder 2">
            <a:extLst>
              <a:ext uri="{FF2B5EF4-FFF2-40B4-BE49-F238E27FC236}">
                <a16:creationId xmlns:a16="http://schemas.microsoft.com/office/drawing/2014/main" id="{AD36FD80-30F7-0FBB-8F06-5B214FA6EDF6}"/>
              </a:ext>
            </a:extLst>
          </p:cNvPr>
          <p:cNvSpPr txBox="1">
            <a:spLocks/>
          </p:cNvSpPr>
          <p:nvPr/>
        </p:nvSpPr>
        <p:spPr>
          <a:xfrm>
            <a:off x="838200" y="2346960"/>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GB" dirty="0"/>
              <a:t>Wat is </a:t>
            </a:r>
            <a:r>
              <a:rPr lang="en-GB" dirty="0" err="1"/>
              <a:t>neurodiversiteit</a:t>
            </a:r>
            <a:r>
              <a:rPr lang="en-GB" dirty="0"/>
              <a:t> en </a:t>
            </a:r>
            <a:r>
              <a:rPr lang="en-GB" dirty="0" err="1"/>
              <a:t>neurodivergentie</a:t>
            </a:r>
            <a:r>
              <a:rPr lang="en-GB" dirty="0"/>
              <a:t>?</a:t>
            </a:r>
          </a:p>
          <a:p>
            <a:r>
              <a:rPr lang="en-GB" dirty="0"/>
              <a:t>De </a:t>
            </a:r>
            <a:r>
              <a:rPr lang="en-GB" dirty="0" err="1"/>
              <a:t>geschiedenis</a:t>
            </a:r>
            <a:r>
              <a:rPr lang="en-GB" dirty="0"/>
              <a:t> van de </a:t>
            </a:r>
            <a:r>
              <a:rPr lang="en-GB" dirty="0" err="1"/>
              <a:t>neurodiversiteitsbeweging</a:t>
            </a:r>
            <a:endParaRPr lang="en-GB" dirty="0"/>
          </a:p>
          <a:p>
            <a:r>
              <a:rPr lang="en-GB" dirty="0"/>
              <a:t>De </a:t>
            </a:r>
            <a:r>
              <a:rPr lang="en-GB" dirty="0" err="1"/>
              <a:t>gedachte</a:t>
            </a:r>
            <a:r>
              <a:rPr lang="en-GB" dirty="0"/>
              <a:t> achter de </a:t>
            </a:r>
            <a:r>
              <a:rPr lang="en-GB" dirty="0" err="1"/>
              <a:t>neurodiversiteitsbeweging</a:t>
            </a:r>
            <a:endParaRPr lang="en-GB" dirty="0"/>
          </a:p>
          <a:p>
            <a:r>
              <a:rPr lang="en-GB" dirty="0" err="1"/>
              <a:t>Discriminatie</a:t>
            </a:r>
            <a:r>
              <a:rPr lang="en-GB" dirty="0"/>
              <a:t> </a:t>
            </a:r>
            <a:r>
              <a:rPr lang="en-GB" dirty="0" err="1"/>
              <a:t>vandaag</a:t>
            </a:r>
            <a:r>
              <a:rPr lang="en-GB" dirty="0"/>
              <a:t> de </a:t>
            </a:r>
            <a:r>
              <a:rPr lang="en-GB" dirty="0" err="1"/>
              <a:t>dag</a:t>
            </a:r>
            <a:endParaRPr lang="en-GB" dirty="0"/>
          </a:p>
          <a:p>
            <a:r>
              <a:rPr lang="en-GB" dirty="0" err="1"/>
              <a:t>Intersectionaliteit</a:t>
            </a:r>
            <a:endParaRPr lang="en-GB" dirty="0"/>
          </a:p>
          <a:p>
            <a:r>
              <a:rPr lang="en-GB" dirty="0" err="1"/>
              <a:t>Uitdagingen</a:t>
            </a:r>
            <a:r>
              <a:rPr lang="en-GB" dirty="0"/>
              <a:t> </a:t>
            </a:r>
            <a:r>
              <a:rPr lang="en-GB" dirty="0" err="1"/>
              <a:t>voor</a:t>
            </a:r>
            <a:r>
              <a:rPr lang="en-GB" dirty="0"/>
              <a:t> de </a:t>
            </a:r>
            <a:r>
              <a:rPr lang="en-GB" dirty="0" err="1"/>
              <a:t>neurodiversiteitsbeweging</a:t>
            </a:r>
            <a:endParaRPr lang="en-GB" dirty="0"/>
          </a:p>
          <a:p>
            <a:endParaRPr lang="en-GB" dirty="0"/>
          </a:p>
          <a:p>
            <a:endParaRPr lang="en-NL" dirty="0"/>
          </a:p>
        </p:txBody>
      </p:sp>
    </p:spTree>
    <p:extLst>
      <p:ext uri="{BB962C8B-B14F-4D97-AF65-F5344CB8AC3E}">
        <p14:creationId xmlns:p14="http://schemas.microsoft.com/office/powerpoint/2010/main" val="104310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DB344-D19D-C14F-D5DB-B1501C2260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FE47CCB-76CB-D8A0-C0CA-651E61FEADC0}"/>
              </a:ext>
            </a:extLst>
          </p:cNvPr>
          <p:cNvSpPr>
            <a:spLocks noGrp="1"/>
          </p:cNvSpPr>
          <p:nvPr>
            <p:ph type="title"/>
          </p:nvPr>
        </p:nvSpPr>
        <p:spPr/>
        <p:txBody>
          <a:bodyPr>
            <a:normAutofit/>
          </a:bodyPr>
          <a:lstStyle/>
          <a:p>
            <a:r>
              <a:rPr lang="en-GB" sz="4800" cap="none" dirty="0" err="1"/>
              <a:t>Vraag</a:t>
            </a:r>
            <a:r>
              <a:rPr lang="en-GB" sz="4800" cap="none" dirty="0"/>
              <a:t>: ben </a:t>
            </a:r>
            <a:r>
              <a:rPr lang="en-GB" sz="4800" cap="none" dirty="0" err="1"/>
              <a:t>jij</a:t>
            </a:r>
            <a:r>
              <a:rPr lang="en-GB" sz="4800" cap="none" dirty="0"/>
              <a:t> neurodivergent?</a:t>
            </a:r>
            <a:endParaRPr lang="en-NL" sz="4800" cap="none" dirty="0"/>
          </a:p>
        </p:txBody>
      </p:sp>
      <p:sp>
        <p:nvSpPr>
          <p:cNvPr id="6" name="Tijdelijke aanduiding voor tekst 5">
            <a:extLst>
              <a:ext uri="{FF2B5EF4-FFF2-40B4-BE49-F238E27FC236}">
                <a16:creationId xmlns:a16="http://schemas.microsoft.com/office/drawing/2014/main" id="{97CD50FC-C3AB-B46D-8F15-3DB2433EC7D8}"/>
              </a:ext>
            </a:extLst>
          </p:cNvPr>
          <p:cNvSpPr>
            <a:spLocks noGrp="1"/>
          </p:cNvSpPr>
          <p:nvPr>
            <p:ph type="body" sz="half" idx="2"/>
          </p:nvPr>
        </p:nvSpPr>
        <p:spPr/>
        <p:txBody>
          <a:bodyPr/>
          <a:lstStyle/>
          <a:p>
            <a:endParaRPr lang="en-NL"/>
          </a:p>
        </p:txBody>
      </p:sp>
      <p:pic>
        <p:nvPicPr>
          <p:cNvPr id="3" name="Picture 6" descr="A picture containing colorful&#10;&#10;Description automatically generated">
            <a:extLst>
              <a:ext uri="{FF2B5EF4-FFF2-40B4-BE49-F238E27FC236}">
                <a16:creationId xmlns:a16="http://schemas.microsoft.com/office/drawing/2014/main" id="{1142C043-3CEA-2837-5636-5931E67CB2ED}"/>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009245" y="5627307"/>
            <a:ext cx="1182755" cy="1182755"/>
          </a:xfrm>
          <a:prstGeom prst="rect">
            <a:avLst/>
          </a:prstGeom>
        </p:spPr>
      </p:pic>
    </p:spTree>
    <p:extLst>
      <p:ext uri="{BB962C8B-B14F-4D97-AF65-F5344CB8AC3E}">
        <p14:creationId xmlns:p14="http://schemas.microsoft.com/office/powerpoint/2010/main" val="88935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2B5D1-EE76-3134-50D4-55982B9A3AD6}"/>
              </a:ext>
            </a:extLst>
          </p:cNvPr>
          <p:cNvSpPr>
            <a:spLocks noGrp="1"/>
          </p:cNvSpPr>
          <p:nvPr>
            <p:ph type="title"/>
          </p:nvPr>
        </p:nvSpPr>
        <p:spPr>
          <a:xfrm>
            <a:off x="3264195" y="1472037"/>
            <a:ext cx="4674781" cy="1293028"/>
          </a:xfrm>
        </p:spPr>
        <p:txBody>
          <a:bodyPr/>
          <a:lstStyle/>
          <a:p>
            <a:r>
              <a:rPr lang="en-GB" dirty="0" err="1"/>
              <a:t>neurodiversiteit</a:t>
            </a:r>
            <a:endParaRPr lang="en-NL" dirty="0"/>
          </a:p>
        </p:txBody>
      </p:sp>
      <p:sp>
        <p:nvSpPr>
          <p:cNvPr id="4" name="Title 1">
            <a:extLst>
              <a:ext uri="{FF2B5EF4-FFF2-40B4-BE49-F238E27FC236}">
                <a16:creationId xmlns:a16="http://schemas.microsoft.com/office/drawing/2014/main" id="{072333F4-E292-C5DC-42DC-877FF09DE0D1}"/>
              </a:ext>
            </a:extLst>
          </p:cNvPr>
          <p:cNvSpPr txBox="1">
            <a:spLocks/>
          </p:cNvSpPr>
          <p:nvPr/>
        </p:nvSpPr>
        <p:spPr>
          <a:xfrm>
            <a:off x="712381" y="3957684"/>
            <a:ext cx="3864934"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GB" dirty="0" err="1"/>
              <a:t>neurotypisch</a:t>
            </a:r>
            <a:endParaRPr lang="en-NL" dirty="0"/>
          </a:p>
        </p:txBody>
      </p:sp>
      <p:sp>
        <p:nvSpPr>
          <p:cNvPr id="5" name="Title 1">
            <a:extLst>
              <a:ext uri="{FF2B5EF4-FFF2-40B4-BE49-F238E27FC236}">
                <a16:creationId xmlns:a16="http://schemas.microsoft.com/office/drawing/2014/main" id="{E65E27DD-76A1-E008-02A3-BFEFC936A259}"/>
              </a:ext>
            </a:extLst>
          </p:cNvPr>
          <p:cNvSpPr txBox="1">
            <a:spLocks/>
          </p:cNvSpPr>
          <p:nvPr/>
        </p:nvSpPr>
        <p:spPr>
          <a:xfrm>
            <a:off x="6453963" y="4152615"/>
            <a:ext cx="4875027" cy="90316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GB" dirty="0"/>
              <a:t>neurodivergent</a:t>
            </a:r>
            <a:endParaRPr lang="en-NL" dirty="0"/>
          </a:p>
        </p:txBody>
      </p:sp>
      <p:cxnSp>
        <p:nvCxnSpPr>
          <p:cNvPr id="7" name="Straight Arrow Connector 6">
            <a:extLst>
              <a:ext uri="{FF2B5EF4-FFF2-40B4-BE49-F238E27FC236}">
                <a16:creationId xmlns:a16="http://schemas.microsoft.com/office/drawing/2014/main" id="{B4AE5157-94C8-E606-5384-F075843ACB11}"/>
              </a:ext>
            </a:extLst>
          </p:cNvPr>
          <p:cNvCxnSpPr>
            <a:cxnSpLocks/>
          </p:cNvCxnSpPr>
          <p:nvPr/>
        </p:nvCxnSpPr>
        <p:spPr>
          <a:xfrm flipH="1">
            <a:off x="3152553" y="2865474"/>
            <a:ext cx="1291856" cy="1174898"/>
          </a:xfrm>
          <a:prstGeom prst="straightConnector1">
            <a:avLst/>
          </a:prstGeom>
          <a:ln w="762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77F8E399-1292-7F6E-6D88-FB5B05CA83AA}"/>
              </a:ext>
            </a:extLst>
          </p:cNvPr>
          <p:cNvCxnSpPr>
            <a:cxnSpLocks/>
          </p:cNvCxnSpPr>
          <p:nvPr/>
        </p:nvCxnSpPr>
        <p:spPr>
          <a:xfrm>
            <a:off x="6752563" y="2865474"/>
            <a:ext cx="1333497" cy="1228060"/>
          </a:xfrm>
          <a:prstGeom prst="straightConnector1">
            <a:avLst/>
          </a:prstGeom>
          <a:ln w="762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Content Placeholder 2">
            <a:extLst>
              <a:ext uri="{FF2B5EF4-FFF2-40B4-BE49-F238E27FC236}">
                <a16:creationId xmlns:a16="http://schemas.microsoft.com/office/drawing/2014/main" id="{600A0070-C8AD-504B-6797-29D7FC40BEA2}"/>
              </a:ext>
            </a:extLst>
          </p:cNvPr>
          <p:cNvSpPr>
            <a:spLocks noGrp="1"/>
          </p:cNvSpPr>
          <p:nvPr>
            <p:ph idx="1"/>
          </p:nvPr>
        </p:nvSpPr>
        <p:spPr>
          <a:xfrm>
            <a:off x="2945219" y="2289560"/>
            <a:ext cx="5629940" cy="505046"/>
          </a:xfrm>
        </p:spPr>
        <p:txBody>
          <a:bodyPr>
            <a:normAutofit lnSpcReduction="10000"/>
          </a:bodyPr>
          <a:lstStyle/>
          <a:p>
            <a:pPr marL="0" indent="0">
              <a:lnSpc>
                <a:spcPct val="120000"/>
              </a:lnSpc>
              <a:buNone/>
            </a:pPr>
            <a:r>
              <a:rPr lang="en-GB" sz="2400" dirty="0"/>
              <a:t>De </a:t>
            </a:r>
            <a:r>
              <a:rPr lang="en-GB" sz="2400" dirty="0" err="1"/>
              <a:t>diversiteit</a:t>
            </a:r>
            <a:r>
              <a:rPr lang="en-GB" sz="2400" dirty="0"/>
              <a:t> van het </a:t>
            </a:r>
            <a:r>
              <a:rPr lang="en-GB" sz="2400" dirty="0" err="1"/>
              <a:t>menselijk</a:t>
            </a:r>
            <a:r>
              <a:rPr lang="en-GB" sz="2400" dirty="0"/>
              <a:t> </a:t>
            </a:r>
            <a:r>
              <a:rPr lang="en-GB" sz="2400" dirty="0" err="1"/>
              <a:t>brein</a:t>
            </a:r>
            <a:endParaRPr lang="en-GB" sz="2400" dirty="0"/>
          </a:p>
          <a:p>
            <a:endParaRPr lang="en-NL" dirty="0"/>
          </a:p>
        </p:txBody>
      </p:sp>
      <p:sp>
        <p:nvSpPr>
          <p:cNvPr id="15" name="Content Placeholder 2">
            <a:extLst>
              <a:ext uri="{FF2B5EF4-FFF2-40B4-BE49-F238E27FC236}">
                <a16:creationId xmlns:a16="http://schemas.microsoft.com/office/drawing/2014/main" id="{89BEE5E3-8347-7544-0C0D-E105598CFADC}"/>
              </a:ext>
            </a:extLst>
          </p:cNvPr>
          <p:cNvSpPr txBox="1">
            <a:spLocks/>
          </p:cNvSpPr>
          <p:nvPr/>
        </p:nvSpPr>
        <p:spPr>
          <a:xfrm>
            <a:off x="1889937" y="4789082"/>
            <a:ext cx="1509822" cy="53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2400" dirty="0"/>
              <a:t>De norm</a:t>
            </a:r>
          </a:p>
          <a:p>
            <a:endParaRPr lang="en-NL" dirty="0"/>
          </a:p>
        </p:txBody>
      </p:sp>
      <p:sp>
        <p:nvSpPr>
          <p:cNvPr id="16" name="Content Placeholder 2">
            <a:extLst>
              <a:ext uri="{FF2B5EF4-FFF2-40B4-BE49-F238E27FC236}">
                <a16:creationId xmlns:a16="http://schemas.microsoft.com/office/drawing/2014/main" id="{299D3E6D-80D8-854F-4437-32F0DA071A67}"/>
              </a:ext>
            </a:extLst>
          </p:cNvPr>
          <p:cNvSpPr txBox="1">
            <a:spLocks/>
          </p:cNvSpPr>
          <p:nvPr/>
        </p:nvSpPr>
        <p:spPr>
          <a:xfrm>
            <a:off x="7173432" y="4745666"/>
            <a:ext cx="3436088" cy="5050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2400" dirty="0" err="1"/>
              <a:t>Afwijken</a:t>
            </a:r>
            <a:r>
              <a:rPr lang="en-GB" sz="2400" dirty="0"/>
              <a:t> van de norm</a:t>
            </a:r>
          </a:p>
          <a:p>
            <a:endParaRPr lang="en-NL" dirty="0"/>
          </a:p>
        </p:txBody>
      </p:sp>
      <p:pic>
        <p:nvPicPr>
          <p:cNvPr id="3" name="Picture 6" descr="A picture containing colorful&#10;&#10;Description automatically generated">
            <a:extLst>
              <a:ext uri="{FF2B5EF4-FFF2-40B4-BE49-F238E27FC236}">
                <a16:creationId xmlns:a16="http://schemas.microsoft.com/office/drawing/2014/main" id="{0990A84B-E521-D2B5-BD40-AE4C08AF0322}"/>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009245" y="5627307"/>
            <a:ext cx="1182755" cy="1182755"/>
          </a:xfrm>
          <a:prstGeom prst="rect">
            <a:avLst/>
          </a:prstGeom>
        </p:spPr>
      </p:pic>
    </p:spTree>
    <p:extLst>
      <p:ext uri="{BB962C8B-B14F-4D97-AF65-F5344CB8AC3E}">
        <p14:creationId xmlns:p14="http://schemas.microsoft.com/office/powerpoint/2010/main" val="189698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A diagram of different colored circles&#10;&#10;AI-generated content may be incorrect.">
            <a:extLst>
              <a:ext uri="{FF2B5EF4-FFF2-40B4-BE49-F238E27FC236}">
                <a16:creationId xmlns:a16="http://schemas.microsoft.com/office/drawing/2014/main" id="{C138A32A-6E82-06B5-A6B5-234EA8F99BF1}"/>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380030" y="0"/>
            <a:ext cx="9431939" cy="7545552"/>
          </a:xfrm>
        </p:spPr>
      </p:pic>
      <p:sp>
        <p:nvSpPr>
          <p:cNvPr id="8" name="Tekstvak 7">
            <a:extLst>
              <a:ext uri="{FF2B5EF4-FFF2-40B4-BE49-F238E27FC236}">
                <a16:creationId xmlns:a16="http://schemas.microsoft.com/office/drawing/2014/main" id="{C59C50DB-D047-9DA6-9DE2-98D45066D449}"/>
              </a:ext>
            </a:extLst>
          </p:cNvPr>
          <p:cNvSpPr txBox="1"/>
          <p:nvPr/>
        </p:nvSpPr>
        <p:spPr>
          <a:xfrm>
            <a:off x="8547832" y="6397038"/>
            <a:ext cx="3613490" cy="369332"/>
          </a:xfrm>
          <a:prstGeom prst="rect">
            <a:avLst/>
          </a:prstGeom>
          <a:noFill/>
        </p:spPr>
        <p:txBody>
          <a:bodyPr wrap="none" rtlCol="0">
            <a:spAutoFit/>
          </a:bodyPr>
          <a:lstStyle/>
          <a:p>
            <a:r>
              <a:rPr lang="en-GB" dirty="0" err="1"/>
              <a:t>Origineel</a:t>
            </a:r>
            <a:r>
              <a:rPr lang="en-GB" dirty="0"/>
              <a:t> van Sonny Jane Wise</a:t>
            </a:r>
            <a:endParaRPr lang="en-NL" dirty="0"/>
          </a:p>
        </p:txBody>
      </p:sp>
    </p:spTree>
    <p:extLst>
      <p:ext uri="{BB962C8B-B14F-4D97-AF65-F5344CB8AC3E}">
        <p14:creationId xmlns:p14="http://schemas.microsoft.com/office/powerpoint/2010/main" val="3583221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0C28-15A8-0EA0-79F6-54C9EC6247FD}"/>
              </a:ext>
            </a:extLst>
          </p:cNvPr>
          <p:cNvSpPr>
            <a:spLocks noGrp="1"/>
          </p:cNvSpPr>
          <p:nvPr>
            <p:ph type="title"/>
          </p:nvPr>
        </p:nvSpPr>
        <p:spPr/>
        <p:txBody>
          <a:bodyPr>
            <a:normAutofit/>
          </a:bodyPr>
          <a:lstStyle/>
          <a:p>
            <a:r>
              <a:rPr lang="en-GB" sz="4400" cap="none" dirty="0"/>
              <a:t>Wat is </a:t>
            </a:r>
            <a:r>
              <a:rPr lang="en-GB" sz="4400" cap="none" dirty="0" err="1"/>
              <a:t>neurodivergentie</a:t>
            </a:r>
            <a:r>
              <a:rPr lang="en-GB" sz="4400" cap="none" dirty="0"/>
              <a:t>?</a:t>
            </a:r>
            <a:endParaRPr lang="en-NL" sz="4400" cap="none" dirty="0"/>
          </a:p>
        </p:txBody>
      </p:sp>
      <p:sp>
        <p:nvSpPr>
          <p:cNvPr id="3" name="Content Placeholder 2">
            <a:extLst>
              <a:ext uri="{FF2B5EF4-FFF2-40B4-BE49-F238E27FC236}">
                <a16:creationId xmlns:a16="http://schemas.microsoft.com/office/drawing/2014/main" id="{85FAB643-914B-FDF6-182F-A07176ADCAB5}"/>
              </a:ext>
            </a:extLst>
          </p:cNvPr>
          <p:cNvSpPr>
            <a:spLocks noGrp="1"/>
          </p:cNvSpPr>
          <p:nvPr>
            <p:ph idx="1"/>
          </p:nvPr>
        </p:nvSpPr>
        <p:spPr/>
        <p:txBody>
          <a:bodyPr>
            <a:normAutofit fontScale="70000" lnSpcReduction="20000"/>
          </a:bodyPr>
          <a:lstStyle/>
          <a:p>
            <a:pPr marL="0" indent="0">
              <a:lnSpc>
                <a:spcPct val="120000"/>
              </a:lnSpc>
              <a:buNone/>
            </a:pPr>
            <a:r>
              <a:rPr lang="en-GB" sz="2400" dirty="0" err="1"/>
              <a:t>Een</a:t>
            </a:r>
            <a:r>
              <a:rPr lang="en-GB" sz="2400" dirty="0"/>
              <a:t> incomplete </a:t>
            </a:r>
            <a:r>
              <a:rPr lang="en-GB" sz="2400" dirty="0" err="1"/>
              <a:t>lijst</a:t>
            </a:r>
            <a:r>
              <a:rPr lang="en-GB" sz="2400" dirty="0"/>
              <a:t>:</a:t>
            </a:r>
          </a:p>
          <a:p>
            <a:pPr marL="0" indent="0">
              <a:lnSpc>
                <a:spcPct val="120000"/>
              </a:lnSpc>
              <a:buNone/>
            </a:pPr>
            <a:r>
              <a:rPr lang="en-GB" sz="2400" dirty="0" err="1"/>
              <a:t>Autisme</a:t>
            </a:r>
            <a:r>
              <a:rPr lang="en-GB" sz="2400" dirty="0"/>
              <a:t>, ADHD, Gilles de la Tourette, </a:t>
            </a:r>
            <a:r>
              <a:rPr lang="en-GB" sz="2400" dirty="0" err="1"/>
              <a:t>dyslexie</a:t>
            </a:r>
            <a:r>
              <a:rPr lang="en-GB" sz="2400" dirty="0"/>
              <a:t>, </a:t>
            </a:r>
            <a:r>
              <a:rPr lang="en-GB" sz="2400" dirty="0" err="1"/>
              <a:t>hyperlexie</a:t>
            </a:r>
            <a:r>
              <a:rPr lang="en-GB" sz="2400" dirty="0"/>
              <a:t>, </a:t>
            </a:r>
            <a:r>
              <a:rPr lang="en-GB" sz="2400" dirty="0" err="1"/>
              <a:t>dyscalculie</a:t>
            </a:r>
            <a:r>
              <a:rPr lang="en-GB" sz="2400" dirty="0"/>
              <a:t>, </a:t>
            </a:r>
            <a:r>
              <a:rPr lang="en-GB" sz="2400" dirty="0" err="1"/>
              <a:t>dyspraxie</a:t>
            </a:r>
            <a:r>
              <a:rPr lang="en-GB" sz="2400" dirty="0"/>
              <a:t>, </a:t>
            </a:r>
            <a:r>
              <a:rPr lang="en-GB" sz="2400" dirty="0" err="1"/>
              <a:t>dysgrafie</a:t>
            </a:r>
            <a:r>
              <a:rPr lang="en-GB" sz="2400" dirty="0"/>
              <a:t>, OCS, </a:t>
            </a:r>
            <a:r>
              <a:rPr lang="en-GB" sz="2400" dirty="0" err="1"/>
              <a:t>insomnie</a:t>
            </a:r>
            <a:r>
              <a:rPr lang="en-GB" sz="2400" dirty="0"/>
              <a:t>, </a:t>
            </a:r>
            <a:r>
              <a:rPr lang="en-GB" sz="2400" dirty="0" err="1"/>
              <a:t>niet-aangeboren</a:t>
            </a:r>
            <a:r>
              <a:rPr lang="en-GB" sz="2400" dirty="0"/>
              <a:t> </a:t>
            </a:r>
            <a:r>
              <a:rPr lang="en-GB" sz="2400" dirty="0" err="1"/>
              <a:t>hersenletsel</a:t>
            </a:r>
            <a:r>
              <a:rPr lang="en-GB" sz="2400" dirty="0"/>
              <a:t>, </a:t>
            </a:r>
            <a:r>
              <a:rPr lang="en-GB" sz="2400" dirty="0" err="1"/>
              <a:t>foetaal</a:t>
            </a:r>
            <a:r>
              <a:rPr lang="en-GB" sz="2400" dirty="0"/>
              <a:t> alcohol spectrum </a:t>
            </a:r>
            <a:r>
              <a:rPr lang="en-GB" sz="2400" dirty="0" err="1"/>
              <a:t>stoornissen</a:t>
            </a:r>
            <a:r>
              <a:rPr lang="en-GB" sz="2400" dirty="0"/>
              <a:t>, </a:t>
            </a:r>
            <a:r>
              <a:rPr lang="en-GB" sz="2400" dirty="0" err="1"/>
              <a:t>epilepsie</a:t>
            </a:r>
            <a:r>
              <a:rPr lang="en-GB" sz="2400" dirty="0"/>
              <a:t>, </a:t>
            </a:r>
            <a:r>
              <a:rPr lang="en-GB" sz="2400" dirty="0" err="1"/>
              <a:t>stotteren</a:t>
            </a:r>
            <a:r>
              <a:rPr lang="en-GB" sz="2400" dirty="0"/>
              <a:t>, </a:t>
            </a:r>
            <a:r>
              <a:rPr lang="en-GB" sz="2400" dirty="0" err="1"/>
              <a:t>verstandelijke</a:t>
            </a:r>
            <a:r>
              <a:rPr lang="en-GB" sz="2400" dirty="0"/>
              <a:t> </a:t>
            </a:r>
            <a:r>
              <a:rPr lang="en-GB" sz="2400" dirty="0" err="1"/>
              <a:t>beperkingen</a:t>
            </a:r>
            <a:r>
              <a:rPr lang="en-GB" sz="2400" dirty="0"/>
              <a:t>, </a:t>
            </a:r>
            <a:r>
              <a:rPr lang="en-GB" sz="2400" dirty="0" err="1"/>
              <a:t>disharmonisch</a:t>
            </a:r>
            <a:r>
              <a:rPr lang="en-GB" sz="2400" dirty="0"/>
              <a:t> IQ, PTSS, C-PTSS, anorexia, bulimia, orthorexia, </a:t>
            </a:r>
            <a:r>
              <a:rPr lang="en-GB" sz="2400" dirty="0" err="1"/>
              <a:t>andere</a:t>
            </a:r>
            <a:r>
              <a:rPr lang="en-GB" sz="2400" dirty="0"/>
              <a:t> </a:t>
            </a:r>
            <a:r>
              <a:rPr lang="en-GB" sz="2400" dirty="0" err="1"/>
              <a:t>eetstoornissen</a:t>
            </a:r>
            <a:r>
              <a:rPr lang="en-GB" sz="2400" dirty="0"/>
              <a:t>, </a:t>
            </a:r>
            <a:r>
              <a:rPr lang="en-GB" sz="2400" dirty="0" err="1"/>
              <a:t>verslavingen</a:t>
            </a:r>
            <a:r>
              <a:rPr lang="en-GB" sz="2400" dirty="0"/>
              <a:t>, </a:t>
            </a:r>
            <a:r>
              <a:rPr lang="en-GB" sz="2400" dirty="0" err="1"/>
              <a:t>psychose</a:t>
            </a:r>
            <a:r>
              <a:rPr lang="en-GB" sz="2400" dirty="0"/>
              <a:t>, </a:t>
            </a:r>
            <a:r>
              <a:rPr lang="en-GB" sz="2400" dirty="0" err="1"/>
              <a:t>schizofrenie</a:t>
            </a:r>
            <a:r>
              <a:rPr lang="en-GB" sz="2400" dirty="0"/>
              <a:t>, </a:t>
            </a:r>
            <a:r>
              <a:rPr lang="en-GB" sz="2400" dirty="0" err="1"/>
              <a:t>schizoaffectieve</a:t>
            </a:r>
            <a:r>
              <a:rPr lang="en-GB" sz="2400" dirty="0"/>
              <a:t> </a:t>
            </a:r>
            <a:r>
              <a:rPr lang="en-GB" sz="2400" dirty="0" err="1"/>
              <a:t>stoornis</a:t>
            </a:r>
            <a:r>
              <a:rPr lang="en-GB" sz="2400" dirty="0"/>
              <a:t>, </a:t>
            </a:r>
            <a:r>
              <a:rPr lang="en-GB" sz="2400" dirty="0" err="1"/>
              <a:t>narcolepsie</a:t>
            </a:r>
            <a:r>
              <a:rPr lang="en-GB" sz="2400" dirty="0"/>
              <a:t>, </a:t>
            </a:r>
            <a:r>
              <a:rPr lang="en-GB" sz="2400" dirty="0" err="1"/>
              <a:t>cerebrale</a:t>
            </a:r>
            <a:r>
              <a:rPr lang="en-GB" sz="2400" dirty="0"/>
              <a:t> </a:t>
            </a:r>
            <a:r>
              <a:rPr lang="en-GB" sz="2400" dirty="0" err="1"/>
              <a:t>parese</a:t>
            </a:r>
            <a:r>
              <a:rPr lang="en-GB" sz="2400" dirty="0"/>
              <a:t>, </a:t>
            </a:r>
            <a:r>
              <a:rPr lang="en-GB" sz="2400" dirty="0" err="1"/>
              <a:t>syndroom</a:t>
            </a:r>
            <a:r>
              <a:rPr lang="en-GB" sz="2400" dirty="0"/>
              <a:t> van Down, alle </a:t>
            </a:r>
            <a:r>
              <a:rPr lang="en-GB" sz="2400" dirty="0" err="1"/>
              <a:t>persoonlijkheidsstoornissen</a:t>
            </a:r>
            <a:r>
              <a:rPr lang="en-GB" sz="2400" dirty="0"/>
              <a:t>, Parkinson, Alzheimer en </a:t>
            </a:r>
            <a:r>
              <a:rPr lang="en-GB" sz="2400" dirty="0" err="1"/>
              <a:t>andere</a:t>
            </a:r>
            <a:r>
              <a:rPr lang="en-GB" sz="2400" dirty="0"/>
              <a:t> </a:t>
            </a:r>
            <a:r>
              <a:rPr lang="en-GB" sz="2400" dirty="0" err="1"/>
              <a:t>vormen</a:t>
            </a:r>
            <a:r>
              <a:rPr lang="en-GB" sz="2400" dirty="0"/>
              <a:t> van </a:t>
            </a:r>
            <a:r>
              <a:rPr lang="en-GB" sz="2400" dirty="0" err="1"/>
              <a:t>dementie</a:t>
            </a:r>
            <a:r>
              <a:rPr lang="en-GB" sz="2400" dirty="0"/>
              <a:t>, Korsakov, </a:t>
            </a:r>
            <a:r>
              <a:rPr lang="en-GB" sz="2400" dirty="0" err="1"/>
              <a:t>depressie</a:t>
            </a:r>
            <a:r>
              <a:rPr lang="en-GB" sz="2400" dirty="0"/>
              <a:t>, </a:t>
            </a:r>
            <a:r>
              <a:rPr lang="en-GB" sz="2400" dirty="0" err="1"/>
              <a:t>angststoornissen</a:t>
            </a:r>
            <a:r>
              <a:rPr lang="en-GB" sz="2400" dirty="0"/>
              <a:t>, </a:t>
            </a:r>
            <a:r>
              <a:rPr lang="en-GB" sz="2400" dirty="0" err="1"/>
              <a:t>genderdysforie</a:t>
            </a:r>
            <a:r>
              <a:rPr lang="en-GB" sz="2400" dirty="0"/>
              <a:t>, body </a:t>
            </a:r>
            <a:r>
              <a:rPr lang="en-GB" sz="2400" dirty="0" err="1"/>
              <a:t>dysmorfie</a:t>
            </a:r>
            <a:r>
              <a:rPr lang="en-GB" sz="2400" dirty="0"/>
              <a:t>, </a:t>
            </a:r>
            <a:r>
              <a:rPr lang="en-GB" sz="2400" dirty="0" err="1"/>
              <a:t>synaesthesie</a:t>
            </a:r>
            <a:r>
              <a:rPr lang="en-GB" sz="2400" dirty="0"/>
              <a:t>, </a:t>
            </a:r>
            <a:r>
              <a:rPr lang="en-GB" sz="2400" dirty="0" err="1"/>
              <a:t>hoog</a:t>
            </a:r>
            <a:r>
              <a:rPr lang="en-GB" sz="2400" dirty="0"/>
              <a:t>- of </a:t>
            </a:r>
            <a:r>
              <a:rPr lang="en-GB" sz="2400" dirty="0" err="1"/>
              <a:t>laagsensitiviteit</a:t>
            </a:r>
            <a:r>
              <a:rPr lang="en-GB" sz="2400" dirty="0"/>
              <a:t>, </a:t>
            </a:r>
            <a:r>
              <a:rPr lang="en-GB" sz="2400" dirty="0" err="1"/>
              <a:t>prikkelverwerkingsstoornissen</a:t>
            </a:r>
            <a:r>
              <a:rPr lang="en-GB" sz="2400" dirty="0"/>
              <a:t>, burn-outs, </a:t>
            </a:r>
            <a:r>
              <a:rPr lang="en-GB" sz="2400" dirty="0" err="1"/>
              <a:t>seizoensaffectieve</a:t>
            </a:r>
            <a:r>
              <a:rPr lang="en-GB" sz="2400" dirty="0"/>
              <a:t> </a:t>
            </a:r>
            <a:r>
              <a:rPr lang="en-GB" sz="2400" dirty="0" err="1"/>
              <a:t>stoornissen</a:t>
            </a:r>
            <a:r>
              <a:rPr lang="en-GB" sz="2400" dirty="0"/>
              <a:t>, </a:t>
            </a:r>
            <a:r>
              <a:rPr lang="en-GB" sz="2400" dirty="0" err="1"/>
              <a:t>oppositioneel-opstandige</a:t>
            </a:r>
            <a:r>
              <a:rPr lang="en-GB" sz="2400" dirty="0"/>
              <a:t> </a:t>
            </a:r>
            <a:r>
              <a:rPr lang="en-GB" sz="2400" dirty="0" err="1"/>
              <a:t>gedragsstoornis</a:t>
            </a:r>
            <a:r>
              <a:rPr lang="en-GB" sz="2400" dirty="0"/>
              <a:t>, </a:t>
            </a:r>
            <a:r>
              <a:rPr lang="en-GB" sz="2400" dirty="0" err="1"/>
              <a:t>overige</a:t>
            </a:r>
            <a:r>
              <a:rPr lang="en-GB" sz="2400" dirty="0"/>
              <a:t> </a:t>
            </a:r>
            <a:r>
              <a:rPr lang="en-GB" sz="2400" dirty="0" err="1"/>
              <a:t>gedragsstoornissen</a:t>
            </a:r>
            <a:r>
              <a:rPr lang="en-GB" sz="2400" dirty="0"/>
              <a:t>, </a:t>
            </a:r>
            <a:r>
              <a:rPr lang="en-GB" sz="2400" dirty="0" err="1"/>
              <a:t>bipolair</a:t>
            </a:r>
            <a:r>
              <a:rPr lang="en-GB" sz="2400" dirty="0"/>
              <a:t> en II, </a:t>
            </a:r>
            <a:r>
              <a:rPr lang="en-GB" sz="2400" dirty="0" err="1"/>
              <a:t>afwijzingsgevoelige</a:t>
            </a:r>
            <a:r>
              <a:rPr lang="en-GB" sz="2400" dirty="0"/>
              <a:t> </a:t>
            </a:r>
            <a:r>
              <a:rPr lang="en-GB" sz="2400" dirty="0" err="1"/>
              <a:t>dysforie</a:t>
            </a:r>
            <a:r>
              <a:rPr lang="en-GB" sz="2400" dirty="0"/>
              <a:t>, </a:t>
            </a:r>
            <a:r>
              <a:rPr lang="en-GB" sz="2400" dirty="0" err="1"/>
              <a:t>encefalitis</a:t>
            </a:r>
            <a:r>
              <a:rPr lang="en-GB" sz="2400" dirty="0"/>
              <a:t>, PMDD, multiple </a:t>
            </a:r>
            <a:r>
              <a:rPr lang="en-GB" sz="2400" dirty="0" err="1"/>
              <a:t>sclerose</a:t>
            </a:r>
            <a:r>
              <a:rPr lang="en-GB" sz="2400" dirty="0"/>
              <a:t>, </a:t>
            </a:r>
            <a:r>
              <a:rPr lang="en-GB" sz="2400" dirty="0" err="1"/>
              <a:t>dissociatieve</a:t>
            </a:r>
            <a:r>
              <a:rPr lang="en-GB" sz="2400" dirty="0"/>
              <a:t> </a:t>
            </a:r>
            <a:r>
              <a:rPr lang="en-GB" sz="2400" dirty="0" err="1"/>
              <a:t>identiteitsstoornis</a:t>
            </a:r>
            <a:r>
              <a:rPr lang="en-GB" sz="2400" dirty="0"/>
              <a:t>, </a:t>
            </a:r>
            <a:r>
              <a:rPr lang="en-GB" sz="2400" dirty="0" err="1"/>
              <a:t>andere</a:t>
            </a:r>
            <a:r>
              <a:rPr lang="en-GB" sz="2400" dirty="0"/>
              <a:t> </a:t>
            </a:r>
            <a:r>
              <a:rPr lang="en-GB" sz="2400" dirty="0" err="1"/>
              <a:t>dissociatieve</a:t>
            </a:r>
            <a:r>
              <a:rPr lang="en-GB" sz="2400" dirty="0"/>
              <a:t> </a:t>
            </a:r>
            <a:r>
              <a:rPr lang="en-GB" sz="2400" dirty="0" err="1"/>
              <a:t>stoornissen</a:t>
            </a:r>
            <a:r>
              <a:rPr lang="en-GB" sz="2400" dirty="0"/>
              <a:t> en </a:t>
            </a:r>
            <a:r>
              <a:rPr lang="en-GB" sz="2400" dirty="0" err="1"/>
              <a:t>vormen</a:t>
            </a:r>
            <a:r>
              <a:rPr lang="en-GB" sz="2400" dirty="0"/>
              <a:t> van </a:t>
            </a:r>
            <a:r>
              <a:rPr lang="en-GB" sz="2400" dirty="0" err="1"/>
              <a:t>pluraliteit</a:t>
            </a:r>
            <a:r>
              <a:rPr lang="en-GB" sz="2400" dirty="0"/>
              <a:t>, PDA, </a:t>
            </a:r>
            <a:r>
              <a:rPr lang="en-GB" sz="2400" dirty="0" err="1"/>
              <a:t>hersentumoren</a:t>
            </a:r>
            <a:r>
              <a:rPr lang="en-GB" sz="2400" dirty="0"/>
              <a:t>, </a:t>
            </a:r>
            <a:r>
              <a:rPr lang="en-GB" sz="2400" dirty="0" err="1"/>
              <a:t>hallucinaties</a:t>
            </a:r>
            <a:r>
              <a:rPr lang="en-GB" sz="2400" dirty="0"/>
              <a:t>, </a:t>
            </a:r>
            <a:r>
              <a:rPr lang="en-GB" sz="2400" dirty="0" err="1"/>
              <a:t>visoenen</a:t>
            </a:r>
            <a:r>
              <a:rPr lang="en-GB" sz="2400" dirty="0"/>
              <a:t>, </a:t>
            </a:r>
            <a:r>
              <a:rPr lang="en-GB" sz="2400" dirty="0" err="1"/>
              <a:t>manie</a:t>
            </a:r>
            <a:r>
              <a:rPr lang="en-GB" sz="2400" dirty="0"/>
              <a:t>, </a:t>
            </a:r>
            <a:r>
              <a:rPr lang="en-GB" sz="2400" dirty="0" err="1"/>
              <a:t>vertraagd</a:t>
            </a:r>
            <a:r>
              <a:rPr lang="en-GB" sz="2400" dirty="0"/>
              <a:t> </a:t>
            </a:r>
            <a:r>
              <a:rPr lang="en-GB" sz="2400" dirty="0" err="1"/>
              <a:t>slaapfasesyndroom</a:t>
            </a:r>
            <a:r>
              <a:rPr lang="en-GB" sz="2400" dirty="0"/>
              <a:t>, </a:t>
            </a:r>
            <a:r>
              <a:rPr lang="en-GB" sz="2400" dirty="0" err="1"/>
              <a:t>hersenmist</a:t>
            </a:r>
            <a:r>
              <a:rPr lang="en-GB" sz="2400" dirty="0"/>
              <a:t>, Prader-Willi-</a:t>
            </a:r>
            <a:r>
              <a:rPr lang="en-GB" sz="2400" dirty="0" err="1"/>
              <a:t>syndroom</a:t>
            </a:r>
            <a:r>
              <a:rPr lang="en-GB" sz="2400" dirty="0"/>
              <a:t>, </a:t>
            </a:r>
            <a:r>
              <a:rPr lang="en-GB" sz="2400" dirty="0" err="1"/>
              <a:t>laaggeletterdheid</a:t>
            </a:r>
            <a:r>
              <a:rPr lang="en-GB" sz="2400" dirty="0"/>
              <a:t> en </a:t>
            </a:r>
            <a:r>
              <a:rPr lang="en-GB" sz="2400" dirty="0" err="1"/>
              <a:t>analfabetisme</a:t>
            </a:r>
            <a:r>
              <a:rPr lang="en-GB" sz="2400" dirty="0"/>
              <a:t>, </a:t>
            </a:r>
            <a:r>
              <a:rPr lang="en-GB" sz="2400" dirty="0" err="1"/>
              <a:t>selectief</a:t>
            </a:r>
            <a:r>
              <a:rPr lang="en-GB" sz="2400" dirty="0"/>
              <a:t> </a:t>
            </a:r>
            <a:r>
              <a:rPr lang="en-GB" sz="2400" dirty="0" err="1"/>
              <a:t>mutisme</a:t>
            </a:r>
            <a:r>
              <a:rPr lang="en-GB" sz="2400" dirty="0"/>
              <a:t>, </a:t>
            </a:r>
            <a:r>
              <a:rPr lang="en-GB" sz="2400" dirty="0" err="1"/>
              <a:t>afasie</a:t>
            </a:r>
            <a:r>
              <a:rPr lang="en-GB" sz="2400" dirty="0"/>
              <a:t> en </a:t>
            </a:r>
            <a:r>
              <a:rPr lang="en-GB" sz="2400" dirty="0" err="1"/>
              <a:t>meer</a:t>
            </a:r>
            <a:r>
              <a:rPr lang="en-GB" sz="2400" dirty="0"/>
              <a:t>.</a:t>
            </a:r>
          </a:p>
          <a:p>
            <a:endParaRPr lang="en-NL" dirty="0"/>
          </a:p>
        </p:txBody>
      </p:sp>
      <p:pic>
        <p:nvPicPr>
          <p:cNvPr id="4" name="Picture 6" descr="A picture containing colorful&#10;&#10;Description automatically generated">
            <a:extLst>
              <a:ext uri="{FF2B5EF4-FFF2-40B4-BE49-F238E27FC236}">
                <a16:creationId xmlns:a16="http://schemas.microsoft.com/office/drawing/2014/main" id="{52C10A84-6B60-555D-EE08-BFAE88A7AAF6}"/>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009245" y="5627307"/>
            <a:ext cx="1182755" cy="1182755"/>
          </a:xfrm>
          <a:prstGeom prst="rect">
            <a:avLst/>
          </a:prstGeom>
        </p:spPr>
      </p:pic>
    </p:spTree>
    <p:extLst>
      <p:ext uri="{BB962C8B-B14F-4D97-AF65-F5344CB8AC3E}">
        <p14:creationId xmlns:p14="http://schemas.microsoft.com/office/powerpoint/2010/main" val="292013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0C28-15A8-0EA0-79F6-54C9EC6247FD}"/>
              </a:ext>
            </a:extLst>
          </p:cNvPr>
          <p:cNvSpPr>
            <a:spLocks noGrp="1"/>
          </p:cNvSpPr>
          <p:nvPr>
            <p:ph type="title"/>
          </p:nvPr>
        </p:nvSpPr>
        <p:spPr/>
        <p:txBody>
          <a:bodyPr/>
          <a:lstStyle/>
          <a:p>
            <a:r>
              <a:rPr lang="en-GB" cap="none" dirty="0"/>
              <a:t>De </a:t>
            </a:r>
            <a:r>
              <a:rPr lang="en-GB" cap="none" dirty="0" err="1"/>
              <a:t>neurodiversiteitsbeweging</a:t>
            </a:r>
            <a:endParaRPr lang="en-NL" cap="none" dirty="0"/>
          </a:p>
        </p:txBody>
      </p:sp>
      <p:sp>
        <p:nvSpPr>
          <p:cNvPr id="3" name="Content Placeholder 2">
            <a:extLst>
              <a:ext uri="{FF2B5EF4-FFF2-40B4-BE49-F238E27FC236}">
                <a16:creationId xmlns:a16="http://schemas.microsoft.com/office/drawing/2014/main" id="{85FAB643-914B-FDF6-182F-A07176ADCAB5}"/>
              </a:ext>
            </a:extLst>
          </p:cNvPr>
          <p:cNvSpPr>
            <a:spLocks noGrp="1"/>
          </p:cNvSpPr>
          <p:nvPr>
            <p:ph idx="1"/>
          </p:nvPr>
        </p:nvSpPr>
        <p:spPr/>
        <p:txBody>
          <a:bodyPr>
            <a:normAutofit/>
          </a:bodyPr>
          <a:lstStyle/>
          <a:p>
            <a:r>
              <a:rPr lang="en-GB" dirty="0"/>
              <a:t>Begon in de </a:t>
            </a:r>
            <a:r>
              <a:rPr lang="en-GB" dirty="0" err="1"/>
              <a:t>jaren</a:t>
            </a:r>
            <a:r>
              <a:rPr lang="en-GB" dirty="0"/>
              <a:t> 90</a:t>
            </a:r>
          </a:p>
          <a:p>
            <a:r>
              <a:rPr lang="en-GB" dirty="0" err="1"/>
              <a:t>Ontstaan</a:t>
            </a:r>
            <a:r>
              <a:rPr lang="en-GB" dirty="0"/>
              <a:t> </a:t>
            </a:r>
            <a:r>
              <a:rPr lang="en-GB" dirty="0" err="1"/>
              <a:t>vanuit</a:t>
            </a:r>
            <a:r>
              <a:rPr lang="en-GB" dirty="0"/>
              <a:t> de </a:t>
            </a:r>
            <a:r>
              <a:rPr lang="en-GB" dirty="0" err="1"/>
              <a:t>autismebeweging</a:t>
            </a:r>
            <a:r>
              <a:rPr lang="en-GB" dirty="0"/>
              <a:t>, de </a:t>
            </a:r>
            <a:r>
              <a:rPr lang="en-GB" dirty="0" err="1"/>
              <a:t>gehandicaptenrechten-beweging</a:t>
            </a:r>
            <a:r>
              <a:rPr lang="en-GB" dirty="0"/>
              <a:t>, de </a:t>
            </a:r>
            <a:r>
              <a:rPr lang="en-GB" dirty="0" err="1"/>
              <a:t>Amerikaanse</a:t>
            </a:r>
            <a:r>
              <a:rPr lang="en-GB" dirty="0"/>
              <a:t> civil rights movement, Mad Pride en de </a:t>
            </a:r>
            <a:r>
              <a:rPr lang="en-GB" dirty="0" err="1"/>
              <a:t>antipsychiatriebeweging</a:t>
            </a:r>
            <a:endParaRPr lang="en-GB" dirty="0"/>
          </a:p>
          <a:p>
            <a:r>
              <a:rPr lang="en-GB" dirty="0" err="1"/>
              <a:t>Tegenreactie</a:t>
            </a:r>
            <a:r>
              <a:rPr lang="en-GB" dirty="0"/>
              <a:t> op </a:t>
            </a:r>
            <a:r>
              <a:rPr lang="en-GB" dirty="0" err="1"/>
              <a:t>onderdrukking</a:t>
            </a:r>
            <a:r>
              <a:rPr lang="en-GB" dirty="0"/>
              <a:t>, </a:t>
            </a:r>
            <a:r>
              <a:rPr lang="en-GB" dirty="0" err="1"/>
              <a:t>mishandeling</a:t>
            </a:r>
            <a:r>
              <a:rPr lang="en-GB" dirty="0"/>
              <a:t>, </a:t>
            </a:r>
            <a:r>
              <a:rPr lang="en-GB" dirty="0" err="1"/>
              <a:t>misinformatie</a:t>
            </a:r>
            <a:r>
              <a:rPr lang="en-GB" dirty="0"/>
              <a:t> en </a:t>
            </a:r>
            <a:r>
              <a:rPr lang="en-GB" dirty="0" err="1"/>
              <a:t>opsluiting</a:t>
            </a:r>
            <a:r>
              <a:rPr lang="en-GB" dirty="0"/>
              <a:t> in de </a:t>
            </a:r>
            <a:r>
              <a:rPr lang="en-GB" dirty="0" err="1"/>
              <a:t>psychiatrie</a:t>
            </a:r>
            <a:r>
              <a:rPr lang="en-GB" dirty="0"/>
              <a:t> en de </a:t>
            </a:r>
            <a:r>
              <a:rPr lang="en-GB" dirty="0" err="1"/>
              <a:t>samenleving</a:t>
            </a:r>
            <a:r>
              <a:rPr lang="en-GB" dirty="0"/>
              <a:t>.</a:t>
            </a:r>
          </a:p>
        </p:txBody>
      </p:sp>
      <p:pic>
        <p:nvPicPr>
          <p:cNvPr id="4" name="Picture 6" descr="A picture containing colorful&#10;&#10;Description automatically generated">
            <a:extLst>
              <a:ext uri="{FF2B5EF4-FFF2-40B4-BE49-F238E27FC236}">
                <a16:creationId xmlns:a16="http://schemas.microsoft.com/office/drawing/2014/main" id="{0B3B8A49-5F95-17EB-C5E8-198C5CBA26FE}"/>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009245" y="5627307"/>
            <a:ext cx="1182755" cy="1182755"/>
          </a:xfrm>
          <a:prstGeom prst="rect">
            <a:avLst/>
          </a:prstGeom>
        </p:spPr>
      </p:pic>
    </p:spTree>
    <p:extLst>
      <p:ext uri="{BB962C8B-B14F-4D97-AF65-F5344CB8AC3E}">
        <p14:creationId xmlns:p14="http://schemas.microsoft.com/office/powerpoint/2010/main" val="172801953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Vapor Trail</Template>
  <TotalTime>0</TotalTime>
  <Words>6166</Words>
  <Application>Microsoft Office PowerPoint</Application>
  <PresentationFormat>Widescreen</PresentationFormat>
  <Paragraphs>310</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-apple-system</vt:lpstr>
      <vt:lpstr>Aptos</vt:lpstr>
      <vt:lpstr>Arial</vt:lpstr>
      <vt:lpstr>Century Gothic</vt:lpstr>
      <vt:lpstr>Wingdings</vt:lpstr>
      <vt:lpstr>Vapor Trail</vt:lpstr>
      <vt:lpstr>De neurodiversiteitsbeweging </vt:lpstr>
      <vt:lpstr>Vooraf:</vt:lpstr>
      <vt:lpstr>Wie ben ik?</vt:lpstr>
      <vt:lpstr>Wat ik ga bespreken:</vt:lpstr>
      <vt:lpstr>Vraag: ben jij neurodivergent?</vt:lpstr>
      <vt:lpstr>neurodiversiteit</vt:lpstr>
      <vt:lpstr>PowerPoint Presentation</vt:lpstr>
      <vt:lpstr>Wat is neurodivergentie?</vt:lpstr>
      <vt:lpstr>De neurodiversiteitsbeweging</vt:lpstr>
      <vt:lpstr>De autisme- en gehandicaptenrechtenbeweging</vt:lpstr>
      <vt:lpstr>De mad pride- en antipsychiatriebeweging</vt:lpstr>
      <vt:lpstr>Hoe kijken we naar handicap?</vt:lpstr>
      <vt:lpstr>De basis van de neurodiversiteitsbeweging</vt:lpstr>
      <vt:lpstr>Pathologieparadigma </vt:lpstr>
      <vt:lpstr>Neurodiversiteitsparadigma</vt:lpstr>
      <vt:lpstr>De ui van neuronormativiteit</vt:lpstr>
      <vt:lpstr>Discriminatie</vt:lpstr>
      <vt:lpstr>Intersectionaliteit</vt:lpstr>
      <vt:lpstr>Uitdagingen</vt:lpstr>
      <vt:lpstr>Vraag: ben jij neurodivergent?</vt:lpstr>
      <vt:lpstr>Verdieping</vt:lpstr>
      <vt:lpstr>Nog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Neurodiversiteit en studeren</dc:title>
  <dc:creator>Jopie L.K.</dc:creator>
  <cp:lastModifiedBy>Jopie L.K.</cp:lastModifiedBy>
  <cp:revision>154</cp:revision>
  <dcterms:created xsi:type="dcterms:W3CDTF">2022-11-21T13:31:19Z</dcterms:created>
  <dcterms:modified xsi:type="dcterms:W3CDTF">2025-06-24T14:26:00Z</dcterms:modified>
</cp:coreProperties>
</file>